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2.svg" ContentType="image/svg+xml"/>
  <Override PartName="/ppt/media/image14.svg" ContentType="image/svg+xml"/>
  <Override PartName="/ppt/media/image15.svg" ContentType="image/svg+xml"/>
  <Override PartName="/ppt/media/image16.svg" ContentType="image/svg+xml"/>
  <Override PartName="/ppt/media/image20.svg" ContentType="image/svg+xml"/>
  <Override PartName="/ppt/media/image22.svg" ContentType="image/svg+xml"/>
  <Override PartName="/ppt/media/image24.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327" r:id="rId3"/>
    <p:sldId id="326" r:id="rId4"/>
    <p:sldId id="306" r:id="rId5"/>
    <p:sldId id="307" r:id="rId6"/>
    <p:sldId id="300" r:id="rId7"/>
    <p:sldId id="301" r:id="rId8"/>
    <p:sldId id="308" r:id="rId9"/>
    <p:sldId id="329" r:id="rId10"/>
    <p:sldId id="330" r:id="rId11"/>
    <p:sldId id="348" r:id="rId12"/>
    <p:sldId id="309" r:id="rId13"/>
    <p:sldId id="299" r:id="rId14"/>
    <p:sldId id="362" r:id="rId15"/>
    <p:sldId id="310" r:id="rId16"/>
    <p:sldId id="302" r:id="rId17"/>
    <p:sldId id="365" r:id="rId18"/>
    <p:sldId id="366" r:id="rId20"/>
    <p:sldId id="314" r:id="rId21"/>
    <p:sldId id="347" r:id="rId22"/>
  </p:sldIdLst>
  <p:sldSz cx="12192000" cy="6858000"/>
  <p:notesSz cx="6858000" cy="9144000"/>
  <p:embeddedFontLst>
    <p:embeddedFont>
      <p:font typeface="SimSun" panose="02010600030101010101" pitchFamily="2" charset="-122"/>
      <p:regular r:id="rId26"/>
    </p:embeddedFont>
    <p:embeddedFont>
      <p:font typeface="OPPOSans R" panose="02010600030101010101" pitchFamily="18" charset="-122"/>
      <p:regular r:id="rId27"/>
    </p:embeddedFont>
    <p:embeddedFont>
      <p:font typeface="Century Gothic" panose="020B0502020202020204" charset="0"/>
      <p:regular r:id="rId28"/>
      <p:bold r:id="rId29"/>
      <p:italic r:id="rId30"/>
      <p:boldItalic r:id="rId31"/>
    </p:embeddedFont>
    <p:embeddedFont>
      <p:font typeface="OPPOSans B" panose="020B0604020202020204" charset="-122"/>
      <p:regular r:id="rId32"/>
    </p:embeddedFont>
    <p:embeddedFont>
      <p:font typeface="Bell MT" panose="02020503060305020303" charset="0"/>
      <p:regular r:id="rId33"/>
      <p:bold r:id="rId34"/>
      <p:italic r:id="rId35"/>
    </p:embeddedFont>
    <p:embeddedFont>
      <p:font typeface="Century" panose="02040604050505020304" charset="0"/>
      <p:regular r:id="rId36"/>
    </p:embeddedFont>
    <p:embeddedFont>
      <p:font typeface="Raleway ExtraBold"/>
      <p:bold r:id="rId37"/>
    </p:embeddedFont>
    <p:embeddedFont>
      <p:font typeface="Raleway ExtraBold" charset="0"/>
      <p:bold r:id="rId38"/>
    </p:embeddedFont>
    <p:embeddedFont>
      <p:font typeface="Wingdings 2" panose="05020102010507070707" charset="0"/>
      <p:regular r:id="rId39"/>
    </p:embeddedFont>
    <p:embeddedFont>
      <p:font typeface="Engravers MT" panose="02090707080505020304" charset="0"/>
      <p:regular r:id="rId40"/>
    </p:embeddedFont>
    <p:embeddedFont>
      <p:font typeface="Nunito" pitchFamily="34" charset="0"/>
      <p:regular r:id="rId41"/>
      <p:bold r:id="rId42"/>
      <p:italic r:id="rId43"/>
      <p:boldItalic r:id="rId44"/>
    </p:embeddedFont>
    <p:embeddedFont>
      <p:font typeface="Nunito" pitchFamily="34" charset="-122"/>
      <p:regular r:id="rId45"/>
    </p:embeddedFont>
    <p:embeddedFont>
      <p:font typeface="Nunito" pitchFamily="34" charset="-120"/>
      <p:regular r:id="rId46"/>
    </p:embeddedFont>
    <p:embeddedFont>
      <p:font typeface="Calibri" panose="020F0502020204030204" charset="0"/>
      <p:regular r:id="rId47"/>
      <p:bold r:id="rId48"/>
      <p:italic r:id="rId49"/>
      <p:boldItalic r:id="rId50"/>
    </p:embeddedFont>
  </p:embeddedFontLst>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1EC"/>
    <a:srgbClr val="E9F3ED"/>
    <a:srgbClr val="F4C67C"/>
    <a:srgbClr val="366A4A"/>
    <a:srgbClr val="3A66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3" autoAdjust="0"/>
    <p:restoredTop sz="94660"/>
  </p:normalViewPr>
  <p:slideViewPr>
    <p:cSldViewPr snapToGrid="0">
      <p:cViewPr varScale="1">
        <p:scale>
          <a:sx n="78" d="100"/>
          <a:sy n="78" d="100"/>
        </p:scale>
        <p:origin x="178"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gs" Target="tags/tag1.xml"/><Relationship Id="rId50" Type="http://schemas.openxmlformats.org/officeDocument/2006/relationships/font" Target="fonts/font25.fntdata"/><Relationship Id="rId5" Type="http://schemas.openxmlformats.org/officeDocument/2006/relationships/slide" Target="slides/slide3.xml"/><Relationship Id="rId49" Type="http://schemas.openxmlformats.org/officeDocument/2006/relationships/font" Target="fonts/font24.fntdata"/><Relationship Id="rId48" Type="http://schemas.openxmlformats.org/officeDocument/2006/relationships/font" Target="fonts/font23.fntdata"/><Relationship Id="rId47" Type="http://schemas.openxmlformats.org/officeDocument/2006/relationships/font" Target="fonts/font22.fntdata"/><Relationship Id="rId46" Type="http://schemas.openxmlformats.org/officeDocument/2006/relationships/font" Target="fonts/font21.fntdata"/><Relationship Id="rId45" Type="http://schemas.openxmlformats.org/officeDocument/2006/relationships/font" Target="fonts/font20.fntdata"/><Relationship Id="rId44" Type="http://schemas.openxmlformats.org/officeDocument/2006/relationships/font" Target="fonts/font19.fntdata"/><Relationship Id="rId43" Type="http://schemas.openxmlformats.org/officeDocument/2006/relationships/font" Target="fonts/font18.fntdata"/><Relationship Id="rId42" Type="http://schemas.openxmlformats.org/officeDocument/2006/relationships/font" Target="fonts/font17.fntdata"/><Relationship Id="rId41" Type="http://schemas.openxmlformats.org/officeDocument/2006/relationships/font" Target="fonts/font16.fntdata"/><Relationship Id="rId40" Type="http://schemas.openxmlformats.org/officeDocument/2006/relationships/font" Target="fonts/font15.fntdata"/><Relationship Id="rId4" Type="http://schemas.openxmlformats.org/officeDocument/2006/relationships/slide" Target="slides/slide2.xml"/><Relationship Id="rId39" Type="http://schemas.openxmlformats.org/officeDocument/2006/relationships/font" Target="fonts/font14.fntdata"/><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image" Target="../media/image18.png"/><Relationship Id="rId4" Type="http://schemas.openxmlformats.org/officeDocument/2006/relationships/slide" Target="slide9.xml"/><Relationship Id="rId3" Type="http://schemas.openxmlformats.org/officeDocument/2006/relationships/image" Target="../media/image17.png"/><Relationship Id="rId2" Type="http://schemas.openxmlformats.org/officeDocument/2006/relationships/slide" Target="slide10.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4.svg"/><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GI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svg"/><Relationship Id="rId7" Type="http://schemas.openxmlformats.org/officeDocument/2006/relationships/slide" Target="slide9.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8.svg"/><Relationship Id="rId2" Type="http://schemas.openxmlformats.org/officeDocument/2006/relationships/image" Target="../media/image7.png"/><Relationship Id="rId13" Type="http://schemas.openxmlformats.org/officeDocument/2006/relationships/slideLayout" Target="../slideLayouts/slideLayout7.xml"/><Relationship Id="rId12" Type="http://schemas.openxmlformats.org/officeDocument/2006/relationships/image" Target="../media/image16.svg"/><Relationship Id="rId11" Type="http://schemas.openxmlformats.org/officeDocument/2006/relationships/image" Target="../media/image15.svg"/><Relationship Id="rId10" Type="http://schemas.openxmlformats.org/officeDocument/2006/relationships/image" Target="../media/image14.svg"/><Relationship Id="rId1" Type="http://schemas.openxmlformats.org/officeDocument/2006/relationships/slide" Target="slide8.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8.xml"/><Relationship Id="rId3" Type="http://schemas.openxmlformats.org/officeDocument/2006/relationships/image" Target="../media/image18.png"/><Relationship Id="rId2" Type="http://schemas.openxmlformats.org/officeDocument/2006/relationships/slide" Target="slide10.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Text Box 4"/>
          <p:cNvSpPr txBox="1"/>
          <p:nvPr/>
        </p:nvSpPr>
        <p:spPr>
          <a:xfrm>
            <a:off x="7562850" y="4175760"/>
            <a:ext cx="4064000" cy="368300"/>
          </a:xfrm>
          <a:prstGeom prst="rect">
            <a:avLst/>
          </a:prstGeom>
          <a:noFill/>
        </p:spPr>
        <p:txBody>
          <a:bodyPr wrap="square" rtlCol="0">
            <a:spAutoFit/>
          </a:bodyPr>
          <a:lstStyle/>
          <a:p>
            <a:endParaRPr lang="en-US"/>
          </a:p>
        </p:txBody>
      </p:sp>
      <p:sp>
        <p:nvSpPr>
          <p:cNvPr id="2" name="Text Box 1"/>
          <p:cNvSpPr txBox="1"/>
          <p:nvPr/>
        </p:nvSpPr>
        <p:spPr>
          <a:xfrm>
            <a:off x="1770380" y="156845"/>
            <a:ext cx="7766050" cy="706755"/>
          </a:xfrm>
          <a:prstGeom prst="rect">
            <a:avLst/>
          </a:prstGeom>
          <a:noFill/>
        </p:spPr>
        <p:txBody>
          <a:bodyPr wrap="square" rtlCol="0">
            <a:spAutoFit/>
          </a:bodyPr>
          <a:lstStyle/>
          <a:p>
            <a:pPr marL="571500" indent="-571500">
              <a:buFont typeface="Wingdings" panose="05000000000000000000" charset="0"/>
              <a:buChar char="v"/>
            </a:pPr>
            <a:r>
              <a:rPr lang="en-US" sz="4000" b="1" dirty="0">
                <a:solidFill>
                  <a:schemeClr val="accent2">
                    <a:lumMod val="60000"/>
                    <a:lumOff val="40000"/>
                  </a:schemeClr>
                </a:solidFill>
                <a:latin typeface="Century" panose="02040604050505020304" charset="0"/>
                <a:cs typeface="Century" panose="02040604050505020304" charset="0"/>
                <a:sym typeface="+mn-ea"/>
              </a:rPr>
              <a:t>Potential Applications</a:t>
            </a:r>
            <a:endParaRPr lang="en-US" sz="4000" b="1" dirty="0">
              <a:solidFill>
                <a:schemeClr val="accent2">
                  <a:lumMod val="60000"/>
                  <a:lumOff val="40000"/>
                </a:schemeClr>
              </a:solidFill>
              <a:latin typeface="Century" panose="02040604050505020304" charset="0"/>
              <a:cs typeface="Century" panose="02040604050505020304" charset="0"/>
              <a:sym typeface="+mn-ea"/>
            </a:endParaRPr>
          </a:p>
        </p:txBody>
      </p:sp>
      <p:grpSp>
        <p:nvGrpSpPr>
          <p:cNvPr id="43" name="Group 42"/>
          <p:cNvGrpSpPr/>
          <p:nvPr/>
        </p:nvGrpSpPr>
        <p:grpSpPr>
          <a:xfrm>
            <a:off x="4513580" y="1070610"/>
            <a:ext cx="3863340" cy="864870"/>
            <a:chOff x="6924" y="1686"/>
            <a:chExt cx="6084" cy="1362"/>
          </a:xfrm>
        </p:grpSpPr>
        <p:sp>
          <p:nvSpPr>
            <p:cNvPr id="15" name="矩形: 圆角 4"/>
            <p:cNvSpPr/>
            <p:nvPr/>
          </p:nvSpPr>
          <p:spPr>
            <a:xfrm>
              <a:off x="6924" y="1686"/>
              <a:ext cx="6085" cy="1362"/>
            </a:xfrm>
            <a:prstGeom prst="roundRect">
              <a:avLst>
                <a:gd name="adj" fmla="val 9800"/>
              </a:avLst>
            </a:prstGeom>
            <a:solidFill>
              <a:schemeClr val="accent1">
                <a:alpha val="5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en-US" altLang="zh-CN" sz="1000" dirty="0">
                <a:solidFill>
                  <a:schemeClr val="tx1"/>
                </a:solidFill>
                <a:latin typeface="OPPOSans R" panose="02010600030101010101" pitchFamily="18" charset="-122"/>
                <a:ea typeface="OPPOSans R" panose="02010600030101010101" pitchFamily="18" charset="-122"/>
                <a:cs typeface="OPPOSans R" panose="02010600030101010101" pitchFamily="18" charset="-122"/>
                <a:sym typeface="Arial" panose="020B0604020202020204" pitchFamily="34" charset="0"/>
              </a:endParaRPr>
            </a:p>
          </p:txBody>
        </p:sp>
        <p:sp>
          <p:nvSpPr>
            <p:cNvPr id="25" name="文本框 11"/>
            <p:cNvSpPr txBox="1"/>
            <p:nvPr/>
          </p:nvSpPr>
          <p:spPr>
            <a:xfrm>
              <a:off x="7268" y="1856"/>
              <a:ext cx="5364" cy="697"/>
            </a:xfrm>
            <a:prstGeom prst="rect">
              <a:avLst/>
            </a:prstGeom>
            <a:noFill/>
            <a:effectLst/>
          </p:spPr>
          <p:txBody>
            <a:bodyPr wrap="square" lIns="0" tIns="0" rIns="0" bIns="0" rtlCol="0" anchor="t">
              <a:spAutoFit/>
            </a:bodyPr>
            <a:lstStyle/>
            <a:p>
              <a:pPr>
                <a:lnSpc>
                  <a:spcPct val="120000"/>
                </a:lnSpc>
                <a:buClr>
                  <a:schemeClr val="accent1"/>
                </a:buClr>
                <a:buSzPct val="80000"/>
              </a:pPr>
              <a:r>
                <a:rPr lang="en-US" sz="2400" b="1" dirty="0">
                  <a:solidFill>
                    <a:schemeClr val="bg1"/>
                  </a:solidFill>
                  <a:sym typeface="+mn-ea"/>
                </a:rPr>
                <a:t>Precision Agriculture</a:t>
              </a:r>
              <a:endParaRPr lang="en-US" altLang="zh-CN" sz="2400" b="1" dirty="0">
                <a:solidFill>
                  <a:schemeClr val="bg1"/>
                </a:solidFill>
                <a:effectLst/>
                <a:cs typeface="OPPOSans R" panose="02010600030101010101" pitchFamily="18" charset="-122"/>
                <a:sym typeface="+mn-ea"/>
              </a:endParaRPr>
            </a:p>
          </p:txBody>
        </p:sp>
      </p:grpSp>
      <p:grpSp>
        <p:nvGrpSpPr>
          <p:cNvPr id="44" name="Group 43"/>
          <p:cNvGrpSpPr/>
          <p:nvPr/>
        </p:nvGrpSpPr>
        <p:grpSpPr>
          <a:xfrm>
            <a:off x="4513580" y="2220595"/>
            <a:ext cx="4766310" cy="864870"/>
            <a:chOff x="7108" y="3497"/>
            <a:chExt cx="7506" cy="1362"/>
          </a:xfrm>
        </p:grpSpPr>
        <p:sp>
          <p:nvSpPr>
            <p:cNvPr id="17" name="矩形: 圆角 5"/>
            <p:cNvSpPr/>
            <p:nvPr/>
          </p:nvSpPr>
          <p:spPr>
            <a:xfrm>
              <a:off x="7108" y="3497"/>
              <a:ext cx="7507" cy="1362"/>
            </a:xfrm>
            <a:prstGeom prst="roundRect">
              <a:avLst>
                <a:gd name="adj" fmla="val 9800"/>
              </a:avLst>
            </a:prstGeom>
            <a:solidFill>
              <a:schemeClr val="accent1">
                <a:alpha val="5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en-US" altLang="zh-CN" sz="1000" dirty="0">
                <a:solidFill>
                  <a:schemeClr val="tx1"/>
                </a:solidFill>
                <a:latin typeface="OPPOSans R" panose="02010600030101010101" pitchFamily="18" charset="-122"/>
                <a:ea typeface="OPPOSans R" panose="02010600030101010101" pitchFamily="18" charset="-122"/>
                <a:cs typeface="OPPOSans R" panose="02010600030101010101" pitchFamily="18" charset="-122"/>
                <a:sym typeface="Arial" panose="020B0604020202020204" pitchFamily="34" charset="0"/>
              </a:endParaRPr>
            </a:p>
          </p:txBody>
        </p:sp>
        <p:sp>
          <p:nvSpPr>
            <p:cNvPr id="30" name="文本框 12"/>
            <p:cNvSpPr txBox="1"/>
            <p:nvPr/>
          </p:nvSpPr>
          <p:spPr>
            <a:xfrm>
              <a:off x="7452" y="3667"/>
              <a:ext cx="6834" cy="697"/>
            </a:xfrm>
            <a:prstGeom prst="rect">
              <a:avLst/>
            </a:prstGeom>
            <a:noFill/>
            <a:effectLst/>
          </p:spPr>
          <p:txBody>
            <a:bodyPr wrap="square" lIns="0" tIns="0" rIns="0" bIns="0" rtlCol="0" anchor="t">
              <a:spAutoFit/>
            </a:bodyPr>
            <a:lstStyle/>
            <a:p>
              <a:pPr>
                <a:lnSpc>
                  <a:spcPct val="120000"/>
                </a:lnSpc>
                <a:buClr>
                  <a:schemeClr val="accent1"/>
                </a:buClr>
                <a:buSzPct val="80000"/>
              </a:pPr>
              <a:r>
                <a:rPr lang="en-US" sz="2400" b="1" dirty="0">
                  <a:solidFill>
                    <a:schemeClr val="bg1"/>
                  </a:solidFill>
                  <a:sym typeface="+mn-ea"/>
                </a:rPr>
                <a:t>Automated Irrigation Systems</a:t>
              </a:r>
              <a:endParaRPr lang="en-US" altLang="zh-CN" sz="2400" b="1" dirty="0">
                <a:solidFill>
                  <a:schemeClr val="bg1"/>
                </a:solidFill>
                <a:effectLst/>
                <a:cs typeface="OPPOSans R" panose="02010600030101010101" pitchFamily="18" charset="-122"/>
                <a:sym typeface="+mn-ea"/>
              </a:endParaRPr>
            </a:p>
          </p:txBody>
        </p:sp>
      </p:grpSp>
      <p:grpSp>
        <p:nvGrpSpPr>
          <p:cNvPr id="45" name="Group 44"/>
          <p:cNvGrpSpPr/>
          <p:nvPr/>
        </p:nvGrpSpPr>
        <p:grpSpPr>
          <a:xfrm>
            <a:off x="4513580" y="3350260"/>
            <a:ext cx="4776470" cy="864870"/>
            <a:chOff x="6930" y="5354"/>
            <a:chExt cx="7522" cy="1362"/>
          </a:xfrm>
        </p:grpSpPr>
        <p:sp>
          <p:nvSpPr>
            <p:cNvPr id="20" name="矩形: 圆角 6"/>
            <p:cNvSpPr/>
            <p:nvPr/>
          </p:nvSpPr>
          <p:spPr>
            <a:xfrm>
              <a:off x="6930" y="5354"/>
              <a:ext cx="7523" cy="1362"/>
            </a:xfrm>
            <a:prstGeom prst="roundRect">
              <a:avLst>
                <a:gd name="adj" fmla="val 9800"/>
              </a:avLst>
            </a:prstGeom>
            <a:solidFill>
              <a:schemeClr val="accent1">
                <a:alpha val="5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en-US" altLang="zh-CN" sz="1000" dirty="0">
                <a:solidFill>
                  <a:schemeClr val="tx1"/>
                </a:solidFill>
                <a:latin typeface="OPPOSans R" panose="02010600030101010101" pitchFamily="18" charset="-122"/>
                <a:ea typeface="OPPOSans R" panose="02010600030101010101" pitchFamily="18" charset="-122"/>
                <a:cs typeface="OPPOSans R" panose="02010600030101010101" pitchFamily="18" charset="-122"/>
                <a:sym typeface="Arial" panose="020B0604020202020204" pitchFamily="34" charset="0"/>
              </a:endParaRPr>
            </a:p>
          </p:txBody>
        </p:sp>
        <p:sp>
          <p:nvSpPr>
            <p:cNvPr id="32" name="文本框 13"/>
            <p:cNvSpPr txBox="1"/>
            <p:nvPr/>
          </p:nvSpPr>
          <p:spPr>
            <a:xfrm>
              <a:off x="7274" y="5524"/>
              <a:ext cx="6828" cy="697"/>
            </a:xfrm>
            <a:prstGeom prst="rect">
              <a:avLst/>
            </a:prstGeom>
            <a:noFill/>
            <a:effectLst/>
          </p:spPr>
          <p:txBody>
            <a:bodyPr wrap="square" lIns="0" tIns="0" rIns="0" bIns="0" rtlCol="0" anchor="t">
              <a:spAutoFit/>
            </a:bodyPr>
            <a:lstStyle/>
            <a:p>
              <a:pPr>
                <a:lnSpc>
                  <a:spcPct val="120000"/>
                </a:lnSpc>
                <a:buClr>
                  <a:schemeClr val="accent1"/>
                </a:buClr>
                <a:buSzPct val="80000"/>
              </a:pPr>
              <a:r>
                <a:rPr lang="en-US" sz="2400" b="1" dirty="0">
                  <a:solidFill>
                    <a:schemeClr val="bg1"/>
                  </a:solidFill>
                  <a:sym typeface="+mn-ea"/>
                </a:rPr>
                <a:t>Smart Greenhouse Management</a:t>
              </a:r>
              <a:endParaRPr lang="en-US" altLang="zh-CN" sz="2400" b="1" dirty="0">
                <a:solidFill>
                  <a:schemeClr val="bg1"/>
                </a:solidFill>
                <a:effectLst/>
                <a:cs typeface="OPPOSans R" panose="02010600030101010101" pitchFamily="18" charset="-122"/>
                <a:sym typeface="+mn-ea"/>
              </a:endParaRPr>
            </a:p>
          </p:txBody>
        </p:sp>
      </p:grpSp>
      <p:grpSp>
        <p:nvGrpSpPr>
          <p:cNvPr id="46" name="Group 45"/>
          <p:cNvGrpSpPr/>
          <p:nvPr/>
        </p:nvGrpSpPr>
        <p:grpSpPr>
          <a:xfrm>
            <a:off x="4503420" y="4337685"/>
            <a:ext cx="4776470" cy="1069340"/>
            <a:chOff x="6931" y="6886"/>
            <a:chExt cx="7522" cy="1684"/>
          </a:xfrm>
        </p:grpSpPr>
        <p:sp>
          <p:nvSpPr>
            <p:cNvPr id="34" name="矩形: 圆角 6"/>
            <p:cNvSpPr/>
            <p:nvPr/>
          </p:nvSpPr>
          <p:spPr>
            <a:xfrm>
              <a:off x="6931" y="6886"/>
              <a:ext cx="7523" cy="1672"/>
            </a:xfrm>
            <a:prstGeom prst="roundRect">
              <a:avLst>
                <a:gd name="adj" fmla="val 9800"/>
              </a:avLst>
            </a:prstGeom>
            <a:solidFill>
              <a:schemeClr val="accent1">
                <a:alpha val="5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en-US" altLang="zh-CN" sz="1000" dirty="0">
                <a:solidFill>
                  <a:schemeClr val="tx1"/>
                </a:solidFill>
                <a:latin typeface="OPPOSans R" panose="02010600030101010101" pitchFamily="18" charset="-122"/>
                <a:ea typeface="OPPOSans R" panose="02010600030101010101" pitchFamily="18" charset="-122"/>
                <a:cs typeface="OPPOSans R" panose="02010600030101010101" pitchFamily="18" charset="-122"/>
                <a:sym typeface="Arial" panose="020B0604020202020204" pitchFamily="34" charset="0"/>
              </a:endParaRPr>
            </a:p>
          </p:txBody>
        </p:sp>
        <p:sp>
          <p:nvSpPr>
            <p:cNvPr id="35" name="文本框 13"/>
            <p:cNvSpPr txBox="1"/>
            <p:nvPr/>
          </p:nvSpPr>
          <p:spPr>
            <a:xfrm>
              <a:off x="7275" y="7056"/>
              <a:ext cx="7156" cy="1514"/>
            </a:xfrm>
            <a:prstGeom prst="rect">
              <a:avLst/>
            </a:prstGeom>
            <a:noFill/>
            <a:effectLst/>
          </p:spPr>
          <p:txBody>
            <a:bodyPr wrap="square" lIns="0" tIns="0" rIns="0" bIns="0" rtlCol="0" anchor="t">
              <a:noAutofit/>
            </a:bodyPr>
            <a:lstStyle/>
            <a:p>
              <a:pPr>
                <a:lnSpc>
                  <a:spcPct val="120000"/>
                </a:lnSpc>
                <a:buClr>
                  <a:schemeClr val="accent1"/>
                </a:buClr>
                <a:buSzPct val="80000"/>
              </a:pPr>
              <a:r>
                <a:rPr lang="en-US" sz="2400" b="1" dirty="0">
                  <a:solidFill>
                    <a:schemeClr val="bg1"/>
                  </a:solidFill>
                  <a:sym typeface="+mn-ea"/>
                </a:rPr>
                <a:t>Crop Monitoring and Disease Detection</a:t>
              </a:r>
              <a:endParaRPr lang="en-US" altLang="zh-CN" sz="2400" b="1" dirty="0">
                <a:solidFill>
                  <a:schemeClr val="bg1"/>
                </a:solidFill>
                <a:effectLst/>
                <a:cs typeface="OPPOSans R" panose="02010600030101010101" pitchFamily="18" charset="-122"/>
                <a:sym typeface="+mn-ea"/>
              </a:endParaRPr>
            </a:p>
          </p:txBody>
        </p:sp>
      </p:grpSp>
      <p:grpSp>
        <p:nvGrpSpPr>
          <p:cNvPr id="48" name="组合 7"/>
          <p:cNvGrpSpPr/>
          <p:nvPr/>
        </p:nvGrpSpPr>
        <p:grpSpPr>
          <a:xfrm>
            <a:off x="3717925" y="1350010"/>
            <a:ext cx="785495" cy="2360930"/>
            <a:chOff x="7441780" y="1835588"/>
            <a:chExt cx="880331" cy="2108200"/>
          </a:xfrm>
        </p:grpSpPr>
        <p:cxnSp>
          <p:nvCxnSpPr>
            <p:cNvPr id="49" name="直接箭头连接符 8"/>
            <p:cNvCxnSpPr/>
            <p:nvPr/>
          </p:nvCxnSpPr>
          <p:spPr>
            <a:xfrm flipH="1">
              <a:off x="7489180" y="2895561"/>
              <a:ext cx="832931" cy="0"/>
            </a:xfrm>
            <a:prstGeom prst="straightConnector1">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0" name="左大括号 9"/>
            <p:cNvSpPr/>
            <p:nvPr/>
          </p:nvSpPr>
          <p:spPr>
            <a:xfrm>
              <a:off x="7441780" y="1835588"/>
              <a:ext cx="880331" cy="2108200"/>
            </a:xfrm>
            <a:prstGeom prst="leftBrace">
              <a:avLst>
                <a:gd name="adj1" fmla="val 59870"/>
                <a:gd name="adj2" fmla="val 50000"/>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cs typeface="OPPOSans R" panose="02010600030101010101" pitchFamily="18" charset="-122"/>
              </a:endParaRPr>
            </a:p>
          </p:txBody>
        </p:sp>
      </p:grpSp>
      <p:sp>
        <p:nvSpPr>
          <p:cNvPr id="53" name="左大括号 9"/>
          <p:cNvSpPr/>
          <p:nvPr/>
        </p:nvSpPr>
        <p:spPr>
          <a:xfrm>
            <a:off x="3717925" y="3710940"/>
            <a:ext cx="743585" cy="1320800"/>
          </a:xfrm>
          <a:prstGeom prst="leftBrace">
            <a:avLst>
              <a:gd name="adj1" fmla="val 59870"/>
              <a:gd name="adj2" fmla="val 50000"/>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cs typeface="OPPOSans R" panose="02010600030101010101" pitchFamily="18" charset="-122"/>
            </a:endParaRPr>
          </a:p>
        </p:txBody>
      </p:sp>
      <p:grpSp>
        <p:nvGrpSpPr>
          <p:cNvPr id="54" name="Group 53"/>
          <p:cNvGrpSpPr/>
          <p:nvPr/>
        </p:nvGrpSpPr>
        <p:grpSpPr>
          <a:xfrm>
            <a:off x="765175" y="5155565"/>
            <a:ext cx="923290" cy="866140"/>
            <a:chOff x="-1691" y="6008"/>
            <a:chExt cx="1454" cy="1364"/>
          </a:xfrm>
        </p:grpSpPr>
        <p:sp>
          <p:nvSpPr>
            <p:cNvPr id="55" name="Oval 54"/>
            <p:cNvSpPr/>
            <p:nvPr/>
          </p:nvSpPr>
          <p:spPr>
            <a:xfrm>
              <a:off x="-1691" y="6008"/>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6" name="Graphic 4" descr="Research with solid fill">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9" y="6232"/>
              <a:ext cx="917" cy="917"/>
            </a:xfrm>
            <a:prstGeom prst="rect">
              <a:avLst/>
            </a:prstGeom>
            <a:effectLst>
              <a:outerShdw blurRad="50800" dist="50800" dir="5400000" sx="14000" sy="14000" algn="ctr" rotWithShape="0">
                <a:srgbClr val="000000">
                  <a:alpha val="43000"/>
                </a:srgbClr>
              </a:outerShdw>
            </a:effectLst>
          </p:spPr>
        </p:pic>
      </p:grpSp>
      <p:grpSp>
        <p:nvGrpSpPr>
          <p:cNvPr id="57" name="Group 56"/>
          <p:cNvGrpSpPr/>
          <p:nvPr/>
        </p:nvGrpSpPr>
        <p:grpSpPr>
          <a:xfrm>
            <a:off x="-1073785" y="2226945"/>
            <a:ext cx="923290" cy="866140"/>
            <a:chOff x="-1691" y="3507"/>
            <a:chExt cx="1454" cy="1364"/>
          </a:xfrm>
        </p:grpSpPr>
        <p:sp>
          <p:nvSpPr>
            <p:cNvPr id="58" name="Oval 57"/>
            <p:cNvSpPr/>
            <p:nvPr/>
          </p:nvSpPr>
          <p:spPr>
            <a:xfrm>
              <a:off x="-1691" y="3507"/>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9" name="Graphic 4" descr="Research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3" y="3835"/>
              <a:ext cx="917" cy="917"/>
            </a:xfrm>
            <a:prstGeom prst="rect">
              <a:avLst/>
            </a:prstGeom>
            <a:effectLst>
              <a:outerShdw blurRad="50800" dist="50800" dir="5400000" sx="14000" sy="14000" algn="ctr" rotWithShape="0">
                <a:srgbClr val="000000">
                  <a:alpha val="43000"/>
                </a:srgbClr>
              </a:outerShdw>
            </a:effectLst>
          </p:spPr>
        </p:pic>
      </p:grpSp>
      <p:grpSp>
        <p:nvGrpSpPr>
          <p:cNvPr id="60" name="Group 59"/>
          <p:cNvGrpSpPr/>
          <p:nvPr/>
        </p:nvGrpSpPr>
        <p:grpSpPr>
          <a:xfrm>
            <a:off x="-1073785" y="5403215"/>
            <a:ext cx="923290" cy="866140"/>
            <a:chOff x="-1691" y="8509"/>
            <a:chExt cx="1454" cy="1364"/>
          </a:xfrm>
        </p:grpSpPr>
        <p:sp>
          <p:nvSpPr>
            <p:cNvPr id="61" name="Oval 60"/>
            <p:cNvSpPr/>
            <p:nvPr/>
          </p:nvSpPr>
          <p:spPr>
            <a:xfrm>
              <a:off x="-1691" y="8509"/>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2" name="Graphic 4" descr="Research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9" y="8721"/>
              <a:ext cx="917" cy="917"/>
            </a:xfrm>
            <a:prstGeom prst="rect">
              <a:avLst/>
            </a:prstGeom>
            <a:effectLst>
              <a:outerShdw blurRad="50800" dist="50800" dir="5400000" sx="14000" sy="14000" algn="ctr" rotWithShape="0">
                <a:srgbClr val="000000">
                  <a:alpha val="43000"/>
                </a:srgbClr>
              </a:outerShdw>
            </a:effectLst>
          </p:spPr>
        </p:pic>
      </p:grpSp>
      <p:sp>
        <p:nvSpPr>
          <p:cNvPr id="63" name="Text Box 62"/>
          <p:cNvSpPr txBox="1"/>
          <p:nvPr/>
        </p:nvSpPr>
        <p:spPr>
          <a:xfrm>
            <a:off x="-1003935" y="4681855"/>
            <a:ext cx="853440" cy="796925"/>
          </a:xfrm>
          <a:prstGeom prst="rect">
            <a:avLst/>
          </a:prstGeom>
          <a:noFill/>
        </p:spPr>
        <p:txBody>
          <a:bodyPr vert="eaVert" wrap="square" rtlCol="0">
            <a:noAutofit/>
          </a:bodyPr>
          <a:lstStyle/>
          <a:p>
            <a:endParaRPr lang="en-US" sz="4800" b="1">
              <a:solidFill>
                <a:schemeClr val="tx1"/>
              </a:solidFill>
            </a:endParaRPr>
          </a:p>
        </p:txBody>
      </p:sp>
      <p:sp>
        <p:nvSpPr>
          <p:cNvPr id="64" name="Text Box 63"/>
          <p:cNvSpPr txBox="1"/>
          <p:nvPr/>
        </p:nvSpPr>
        <p:spPr>
          <a:xfrm>
            <a:off x="-1003935" y="3088640"/>
            <a:ext cx="853440" cy="796925"/>
          </a:xfrm>
          <a:prstGeom prst="rect">
            <a:avLst/>
          </a:prstGeom>
          <a:noFill/>
        </p:spPr>
        <p:txBody>
          <a:bodyPr vert="eaVert" wrap="square" rtlCol="0">
            <a:noAutofit/>
          </a:bodyPr>
          <a:lstStyle/>
          <a:p>
            <a:endParaRPr lang="en-US" sz="4800" b="1">
              <a:solidFill>
                <a:schemeClr val="tx1"/>
              </a:solidFill>
            </a:endParaRPr>
          </a:p>
        </p:txBody>
      </p:sp>
      <p:sp>
        <p:nvSpPr>
          <p:cNvPr id="65" name="Text Box 64"/>
          <p:cNvSpPr txBox="1"/>
          <p:nvPr/>
        </p:nvSpPr>
        <p:spPr>
          <a:xfrm>
            <a:off x="-1003935" y="6275070"/>
            <a:ext cx="853440" cy="796925"/>
          </a:xfrm>
          <a:prstGeom prst="rect">
            <a:avLst/>
          </a:prstGeom>
          <a:noFill/>
        </p:spPr>
        <p:txBody>
          <a:bodyPr vert="eaVert" wrap="square" rtlCol="0">
            <a:noAutofit/>
          </a:bodyPr>
          <a:lstStyle/>
          <a:p>
            <a:endParaRPr lang="en-US" sz="4800" b="1">
              <a:solidFill>
                <a:schemeClr val="tx1"/>
              </a:solidFill>
            </a:endParaRPr>
          </a:p>
        </p:txBody>
      </p:sp>
      <p:sp>
        <p:nvSpPr>
          <p:cNvPr id="66" name="Freeform 65"/>
          <p:cNvSpPr/>
          <p:nvPr/>
        </p:nvSpPr>
        <p:spPr>
          <a:xfrm>
            <a:off x="0" y="-1037590"/>
            <a:ext cx="1188085" cy="12971780"/>
          </a:xfrm>
          <a:custGeom>
            <a:avLst/>
            <a:gdLst>
              <a:gd name="connsiteX0" fmla="*/ 0 w 1656"/>
              <a:gd name="connsiteY0" fmla="*/ 0 h 16144"/>
              <a:gd name="connsiteX1" fmla="*/ 1656 w 1656"/>
              <a:gd name="connsiteY1" fmla="*/ 0 h 16144"/>
              <a:gd name="connsiteX2" fmla="*/ 1647 w 1656"/>
              <a:gd name="connsiteY2" fmla="*/ 7013 h 16144"/>
              <a:gd name="connsiteX3" fmla="*/ 671 w 1656"/>
              <a:gd name="connsiteY3" fmla="*/ 8277 h 16144"/>
              <a:gd name="connsiteX4" fmla="*/ 1615 w 1656"/>
              <a:gd name="connsiteY4" fmla="*/ 9669 h 16144"/>
              <a:gd name="connsiteX5" fmla="*/ 1656 w 1656"/>
              <a:gd name="connsiteY5" fmla="*/ 16144 h 16144"/>
              <a:gd name="connsiteX6" fmla="*/ 0 w 1656"/>
              <a:gd name="connsiteY6" fmla="*/ 16144 h 16144"/>
              <a:gd name="connsiteX7" fmla="*/ 0 w 1656"/>
              <a:gd name="connsiteY7" fmla="*/ 0 h 1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 h="16144">
                <a:moveTo>
                  <a:pt x="0" y="0"/>
                </a:moveTo>
                <a:lnTo>
                  <a:pt x="1656" y="0"/>
                </a:lnTo>
                <a:lnTo>
                  <a:pt x="1647" y="7013"/>
                </a:lnTo>
                <a:cubicBezTo>
                  <a:pt x="1283" y="7533"/>
                  <a:pt x="710" y="7321"/>
                  <a:pt x="671" y="8277"/>
                </a:cubicBezTo>
                <a:cubicBezTo>
                  <a:pt x="697" y="9249"/>
                  <a:pt x="1251" y="9135"/>
                  <a:pt x="1615" y="9669"/>
                </a:cubicBezTo>
                <a:lnTo>
                  <a:pt x="1656" y="16144"/>
                </a:lnTo>
                <a:lnTo>
                  <a:pt x="0" y="16144"/>
                </a:lnTo>
                <a:lnTo>
                  <a:pt x="0" y="0"/>
                </a:lnTo>
                <a:close/>
              </a:path>
            </a:pathLst>
          </a:custGeom>
          <a:solidFill>
            <a:schemeClr val="accent2">
              <a:lumMod val="60000"/>
              <a:lumOff val="40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7" name="Group 66"/>
          <p:cNvGrpSpPr/>
          <p:nvPr/>
        </p:nvGrpSpPr>
        <p:grpSpPr>
          <a:xfrm>
            <a:off x="239395" y="3382010"/>
            <a:ext cx="736600" cy="728980"/>
            <a:chOff x="372" y="8509"/>
            <a:chExt cx="1454" cy="1364"/>
          </a:xfrm>
        </p:grpSpPr>
        <p:sp>
          <p:nvSpPr>
            <p:cNvPr id="68" name="Oval 67"/>
            <p:cNvSpPr/>
            <p:nvPr/>
          </p:nvSpPr>
          <p:spPr>
            <a:xfrm>
              <a:off x="372" y="8509"/>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9" name="Graphic 4" descr="Research with solid fill">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 y="8721"/>
              <a:ext cx="917" cy="917"/>
            </a:xfrm>
            <a:prstGeom prst="rect">
              <a:avLst/>
            </a:prstGeom>
            <a:effectLst>
              <a:outerShdw blurRad="50800" dist="50800" dir="5400000" sx="14000" sy="14000" algn="ctr" rotWithShape="0">
                <a:srgbClr val="000000">
                  <a:alpha val="43000"/>
                </a:srgbClr>
              </a:outerShdw>
            </a:effectLst>
          </p:spPr>
        </p:pic>
      </p:grpSp>
      <p:grpSp>
        <p:nvGrpSpPr>
          <p:cNvPr id="70" name="Group 69"/>
          <p:cNvGrpSpPr/>
          <p:nvPr/>
        </p:nvGrpSpPr>
        <p:grpSpPr>
          <a:xfrm>
            <a:off x="177800" y="1721485"/>
            <a:ext cx="736600" cy="728980"/>
            <a:chOff x="372" y="8509"/>
            <a:chExt cx="1454" cy="1364"/>
          </a:xfrm>
        </p:grpSpPr>
        <p:sp>
          <p:nvSpPr>
            <p:cNvPr id="71" name="Oval 70"/>
            <p:cNvSpPr/>
            <p:nvPr/>
          </p:nvSpPr>
          <p:spPr>
            <a:xfrm>
              <a:off x="372" y="8509"/>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2" name="Graphic 4" descr="Research with solid fill">
              <a:hlinkClick r:id="rId6"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 y="8721"/>
              <a:ext cx="917" cy="917"/>
            </a:xfrm>
            <a:prstGeom prst="rect">
              <a:avLst/>
            </a:prstGeom>
            <a:effectLst>
              <a:outerShdw blurRad="50800" dist="50800" dir="5400000" sx="14000" sy="14000" algn="ctr" rotWithShape="0">
                <a:srgbClr val="000000">
                  <a:alpha val="43000"/>
                </a:srgbClr>
              </a:outerShdw>
            </a:effectLst>
          </p:spPr>
        </p:pic>
      </p:grpSp>
      <p:sp>
        <p:nvSpPr>
          <p:cNvPr id="73" name="Oval 72"/>
          <p:cNvSpPr/>
          <p:nvPr/>
        </p:nvSpPr>
        <p:spPr>
          <a:xfrm>
            <a:off x="6017895" y="3341370"/>
            <a:ext cx="875030" cy="890270"/>
          </a:xfrm>
          <a:prstGeom prst="ellipse">
            <a:avLst/>
          </a:prstGeom>
          <a:noFill/>
          <a:ln>
            <a:solidFill>
              <a:schemeClr val="accent2"/>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2000" fill="hold">
                                          <p:stCondLst>
                                            <p:cond delay="0"/>
                                          </p:stCondLst>
                                        </p:cTn>
                                        <p:tgtEl>
                                          <p:spTgt spid="43"/>
                                        </p:tgtEl>
                                        <p:attrNameLst>
                                          <p:attrName>style.visibility</p:attrName>
                                        </p:attrNameLst>
                                      </p:cBhvr>
                                      <p:to>
                                        <p:strVal val="visible"/>
                                      </p:to>
                                    </p:set>
                                    <p:animScale>
                                      <p:cBhvr>
                                        <p:cTn id="7" dur="2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43"/>
                                        </p:tgtEl>
                                        <p:attrNameLst>
                                          <p:attrName>ppt_x</p:attrName>
                                          <p:attrName>ppt_y</p:attrName>
                                        </p:attrNameLst>
                                      </p:cBhvr>
                                    </p:animMotion>
                                    <p:animEffect transition="in" filter="fade">
                                      <p:cBhvr>
                                        <p:cTn id="9" dur="2000"/>
                                        <p:tgtEl>
                                          <p:spTgt spid="43"/>
                                        </p:tgtEl>
                                      </p:cBhvr>
                                    </p:animEffect>
                                  </p:childTnLst>
                                </p:cTn>
                              </p:par>
                              <p:par>
                                <p:cTn id="10" presetID="52" presetClass="entr" presetSubtype="0" fill="hold" nodeType="withEffect">
                                  <p:stCondLst>
                                    <p:cond delay="0"/>
                                  </p:stCondLst>
                                  <p:childTnLst>
                                    <p:set>
                                      <p:cBhvr>
                                        <p:cTn id="11" dur="2000" fill="hold">
                                          <p:stCondLst>
                                            <p:cond delay="0"/>
                                          </p:stCondLst>
                                        </p:cTn>
                                        <p:tgtEl>
                                          <p:spTgt spid="44"/>
                                        </p:tgtEl>
                                        <p:attrNameLst>
                                          <p:attrName>style.visibility</p:attrName>
                                        </p:attrNameLst>
                                      </p:cBhvr>
                                      <p:to>
                                        <p:strVal val="visible"/>
                                      </p:to>
                                    </p:set>
                                    <p:animScale>
                                      <p:cBhvr>
                                        <p:cTn id="12" dur="2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2000" decel="50000" fill="hold">
                                          <p:stCondLst>
                                            <p:cond delay="0"/>
                                          </p:stCondLst>
                                        </p:cTn>
                                        <p:tgtEl>
                                          <p:spTgt spid="44"/>
                                        </p:tgtEl>
                                        <p:attrNameLst>
                                          <p:attrName>ppt_x</p:attrName>
                                          <p:attrName>ppt_y</p:attrName>
                                        </p:attrNameLst>
                                      </p:cBhvr>
                                    </p:animMotion>
                                    <p:animEffect transition="in" filter="fade">
                                      <p:cBhvr>
                                        <p:cTn id="14" dur="2000"/>
                                        <p:tgtEl>
                                          <p:spTgt spid="44"/>
                                        </p:tgtEl>
                                      </p:cBhvr>
                                    </p:animEffect>
                                  </p:childTnLst>
                                </p:cTn>
                              </p:par>
                              <p:par>
                                <p:cTn id="15" presetID="52" presetClass="entr" presetSubtype="0" fill="hold" nodeType="withEffect">
                                  <p:stCondLst>
                                    <p:cond delay="0"/>
                                  </p:stCondLst>
                                  <p:childTnLst>
                                    <p:set>
                                      <p:cBhvr>
                                        <p:cTn id="16" dur="2000" fill="hold">
                                          <p:stCondLst>
                                            <p:cond delay="0"/>
                                          </p:stCondLst>
                                        </p:cTn>
                                        <p:tgtEl>
                                          <p:spTgt spid="45"/>
                                        </p:tgtEl>
                                        <p:attrNameLst>
                                          <p:attrName>style.visibility</p:attrName>
                                        </p:attrNameLst>
                                      </p:cBhvr>
                                      <p:to>
                                        <p:strVal val="visible"/>
                                      </p:to>
                                    </p:set>
                                    <p:animScale>
                                      <p:cBhvr>
                                        <p:cTn id="17" dur="20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2000" decel="50000" fill="hold">
                                          <p:stCondLst>
                                            <p:cond delay="0"/>
                                          </p:stCondLst>
                                        </p:cTn>
                                        <p:tgtEl>
                                          <p:spTgt spid="45"/>
                                        </p:tgtEl>
                                        <p:attrNameLst>
                                          <p:attrName>ppt_x</p:attrName>
                                          <p:attrName>ppt_y</p:attrName>
                                        </p:attrNameLst>
                                      </p:cBhvr>
                                    </p:animMotion>
                                    <p:animEffect transition="in" filter="fade">
                                      <p:cBhvr>
                                        <p:cTn id="19" dur="2000"/>
                                        <p:tgtEl>
                                          <p:spTgt spid="45"/>
                                        </p:tgtEl>
                                      </p:cBhvr>
                                    </p:animEffect>
                                  </p:childTnLst>
                                </p:cTn>
                              </p:par>
                              <p:par>
                                <p:cTn id="20" presetID="52" presetClass="entr" presetSubtype="0" fill="hold" nodeType="withEffect">
                                  <p:stCondLst>
                                    <p:cond delay="0"/>
                                  </p:stCondLst>
                                  <p:childTnLst>
                                    <p:set>
                                      <p:cBhvr>
                                        <p:cTn id="21" dur="2000" fill="hold">
                                          <p:stCondLst>
                                            <p:cond delay="0"/>
                                          </p:stCondLst>
                                        </p:cTn>
                                        <p:tgtEl>
                                          <p:spTgt spid="46"/>
                                        </p:tgtEl>
                                        <p:attrNameLst>
                                          <p:attrName>style.visibility</p:attrName>
                                        </p:attrNameLst>
                                      </p:cBhvr>
                                      <p:to>
                                        <p:strVal val="visible"/>
                                      </p:to>
                                    </p:set>
                                    <p:animScale>
                                      <p:cBhvr>
                                        <p:cTn id="22" dur="2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2000" decel="50000" fill="hold">
                                          <p:stCondLst>
                                            <p:cond delay="0"/>
                                          </p:stCondLst>
                                        </p:cTn>
                                        <p:tgtEl>
                                          <p:spTgt spid="46"/>
                                        </p:tgtEl>
                                        <p:attrNameLst>
                                          <p:attrName>ppt_x</p:attrName>
                                          <p:attrName>ppt_y</p:attrName>
                                        </p:attrNameLst>
                                      </p:cBhvr>
                                    </p:animMotion>
                                    <p:animEffect transition="in" filter="fade">
                                      <p:cBhvr>
                                        <p:cTn id="24" dur="2000"/>
                                        <p:tgtEl>
                                          <p:spTgt spid="46"/>
                                        </p:tgtEl>
                                      </p:cBhvr>
                                    </p:animEffect>
                                  </p:childTnLst>
                                </p:cTn>
                              </p:par>
                              <p:par>
                                <p:cTn id="25" presetID="2" presetClass="entr" presetSubtype="8" fill="hold" nodeType="withEffect">
                                  <p:stCondLst>
                                    <p:cond delay="0"/>
                                  </p:stCondLst>
                                  <p:childTnLst>
                                    <p:set>
                                      <p:cBhvr>
                                        <p:cTn id="26" dur="2000" fill="hold">
                                          <p:stCondLst>
                                            <p:cond delay="0"/>
                                          </p:stCondLst>
                                        </p:cTn>
                                        <p:tgtEl>
                                          <p:spTgt spid="54"/>
                                        </p:tgtEl>
                                        <p:attrNameLst>
                                          <p:attrName>style.visibility</p:attrName>
                                        </p:attrNameLst>
                                      </p:cBhvr>
                                      <p:to>
                                        <p:strVal val="visible"/>
                                      </p:to>
                                    </p:set>
                                    <p:anim calcmode="lin" valueType="num">
                                      <p:cBhvr additive="base">
                                        <p:cTn id="27" dur="2000" fill="hold"/>
                                        <p:tgtEl>
                                          <p:spTgt spid="54"/>
                                        </p:tgtEl>
                                        <p:attrNameLst>
                                          <p:attrName>ppt_x</p:attrName>
                                        </p:attrNameLst>
                                      </p:cBhvr>
                                      <p:tavLst>
                                        <p:tav tm="0">
                                          <p:val>
                                            <p:strVal val="0-#ppt_w/2"/>
                                          </p:val>
                                        </p:tav>
                                        <p:tav tm="100000">
                                          <p:val>
                                            <p:strVal val="#ppt_x"/>
                                          </p:val>
                                        </p:tav>
                                      </p:tavLst>
                                    </p:anim>
                                    <p:anim calcmode="lin" valueType="num">
                                      <p:cBhvr additive="base">
                                        <p:cTn id="28" dur="20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7" name="任意多边形: 形状 26"/>
          <p:cNvSpPr/>
          <p:nvPr/>
        </p:nvSpPr>
        <p:spPr>
          <a:xfrm>
            <a:off x="7390108" y="0"/>
            <a:ext cx="4801892" cy="6858000"/>
          </a:xfrm>
          <a:custGeom>
            <a:avLst/>
            <a:gdLst>
              <a:gd name="connsiteX0" fmla="*/ 798771 w 4801892"/>
              <a:gd name="connsiteY0" fmla="*/ 0 h 6858000"/>
              <a:gd name="connsiteX1" fmla="*/ 4801892 w 4801892"/>
              <a:gd name="connsiteY1" fmla="*/ 0 h 6858000"/>
              <a:gd name="connsiteX2" fmla="*/ 4801892 w 4801892"/>
              <a:gd name="connsiteY2" fmla="*/ 6858000 h 6858000"/>
              <a:gd name="connsiteX3" fmla="*/ 798771 w 4801892"/>
              <a:gd name="connsiteY3" fmla="*/ 6858000 h 6858000"/>
              <a:gd name="connsiteX4" fmla="*/ 745561 w 4801892"/>
              <a:gd name="connsiteY4" fmla="*/ 6754633 h 6858000"/>
              <a:gd name="connsiteX5" fmla="*/ 0 w 4801892"/>
              <a:gd name="connsiteY5" fmla="*/ 3429000 h 6858000"/>
              <a:gd name="connsiteX6" fmla="*/ 745561 w 4801892"/>
              <a:gd name="connsiteY6" fmla="*/ 103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892" h="6858000">
                <a:moveTo>
                  <a:pt x="798771" y="0"/>
                </a:moveTo>
                <a:lnTo>
                  <a:pt x="4801892" y="0"/>
                </a:lnTo>
                <a:lnTo>
                  <a:pt x="4801892" y="6858000"/>
                </a:lnTo>
                <a:lnTo>
                  <a:pt x="798771" y="6858000"/>
                </a:lnTo>
                <a:lnTo>
                  <a:pt x="745561" y="6754633"/>
                </a:lnTo>
                <a:cubicBezTo>
                  <a:pt x="272446" y="5784931"/>
                  <a:pt x="0" y="4646590"/>
                  <a:pt x="0" y="3429000"/>
                </a:cubicBezTo>
                <a:cubicBezTo>
                  <a:pt x="0" y="2211411"/>
                  <a:pt x="272446" y="1073069"/>
                  <a:pt x="745561" y="103367"/>
                </a:cubicBezTo>
                <a:close/>
              </a:path>
            </a:pathLst>
          </a:custGeom>
          <a:gradFill>
            <a:gsLst>
              <a:gs pos="0">
                <a:schemeClr val="accent2">
                  <a:lumMod val="60000"/>
                  <a:lumOff val="40000"/>
                </a:schemeClr>
              </a:gs>
              <a:gs pos="100000">
                <a:schemeClr val="accent2"/>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7" name="任意多边形: 形状 46"/>
          <p:cNvSpPr/>
          <p:nvPr/>
        </p:nvSpPr>
        <p:spPr>
          <a:xfrm>
            <a:off x="1" y="3595708"/>
            <a:ext cx="3098319" cy="3262293"/>
          </a:xfrm>
          <a:custGeom>
            <a:avLst/>
            <a:gdLst>
              <a:gd name="connsiteX0" fmla="*/ 210677 w 3098319"/>
              <a:gd name="connsiteY0" fmla="*/ 0 h 3262293"/>
              <a:gd name="connsiteX1" fmla="*/ 3098319 w 3098319"/>
              <a:gd name="connsiteY1" fmla="*/ 2887642 h 3262293"/>
              <a:gd name="connsiteX2" fmla="*/ 3083411 w 3098319"/>
              <a:gd name="connsiteY2" fmla="*/ 3182887 h 3262293"/>
              <a:gd name="connsiteX3" fmla="*/ 3071292 w 3098319"/>
              <a:gd name="connsiteY3" fmla="*/ 3262293 h 3262293"/>
              <a:gd name="connsiteX4" fmla="*/ 1603651 w 3098319"/>
              <a:gd name="connsiteY4" fmla="*/ 3262293 h 3262293"/>
              <a:gd name="connsiteX5" fmla="*/ 1625165 w 3098319"/>
              <a:gd name="connsiteY5" fmla="*/ 3178622 h 3262293"/>
              <a:gd name="connsiteX6" fmla="*/ 1654498 w 3098319"/>
              <a:gd name="connsiteY6" fmla="*/ 2887642 h 3262293"/>
              <a:gd name="connsiteX7" fmla="*/ 210677 w 3098319"/>
              <a:gd name="connsiteY7" fmla="*/ 1443821 h 3262293"/>
              <a:gd name="connsiteX8" fmla="*/ 63055 w 3098319"/>
              <a:gd name="connsiteY8" fmla="*/ 1451276 h 3262293"/>
              <a:gd name="connsiteX9" fmla="*/ 0 w 3098319"/>
              <a:gd name="connsiteY9" fmla="*/ 1460899 h 3262293"/>
              <a:gd name="connsiteX10" fmla="*/ 0 w 3098319"/>
              <a:gd name="connsiteY10" fmla="*/ 8478 h 3262293"/>
              <a:gd name="connsiteX11" fmla="*/ 62079 w 3098319"/>
              <a:gd name="connsiteY11" fmla="*/ 3758 h 3262293"/>
              <a:gd name="connsiteX12" fmla="*/ 210677 w 3098319"/>
              <a:gd name="connsiteY12" fmla="*/ 0 h 32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8319" h="3262293">
                <a:moveTo>
                  <a:pt x="210677" y="0"/>
                </a:moveTo>
                <a:cubicBezTo>
                  <a:pt x="1805478" y="0"/>
                  <a:pt x="3098319" y="1292841"/>
                  <a:pt x="3098319" y="2887642"/>
                </a:cubicBezTo>
                <a:cubicBezTo>
                  <a:pt x="3098319" y="2987317"/>
                  <a:pt x="3093269" y="3085813"/>
                  <a:pt x="3083411" y="3182887"/>
                </a:cubicBezTo>
                <a:lnTo>
                  <a:pt x="3071292" y="3262293"/>
                </a:lnTo>
                <a:lnTo>
                  <a:pt x="1603651" y="3262293"/>
                </a:lnTo>
                <a:lnTo>
                  <a:pt x="1625165" y="3178622"/>
                </a:lnTo>
                <a:cubicBezTo>
                  <a:pt x="1644398" y="3084633"/>
                  <a:pt x="1654498" y="2987317"/>
                  <a:pt x="1654498" y="2887642"/>
                </a:cubicBezTo>
                <a:cubicBezTo>
                  <a:pt x="1654498" y="2090242"/>
                  <a:pt x="1008077" y="1443821"/>
                  <a:pt x="210677" y="1443821"/>
                </a:cubicBezTo>
                <a:cubicBezTo>
                  <a:pt x="160840" y="1443821"/>
                  <a:pt x="111592" y="1446346"/>
                  <a:pt x="63055" y="1451276"/>
                </a:cubicBezTo>
                <a:lnTo>
                  <a:pt x="0" y="1460899"/>
                </a:lnTo>
                <a:lnTo>
                  <a:pt x="0" y="8478"/>
                </a:lnTo>
                <a:lnTo>
                  <a:pt x="62079" y="3758"/>
                </a:lnTo>
                <a:cubicBezTo>
                  <a:pt x="111297" y="1263"/>
                  <a:pt x="160840" y="0"/>
                  <a:pt x="210677" y="0"/>
                </a:cubicBezTo>
                <a:close/>
              </a:path>
            </a:pathLst>
          </a:custGeom>
          <a:solidFill>
            <a:schemeClr val="accent2">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2" name="椭圆 21"/>
          <p:cNvSpPr/>
          <p:nvPr/>
        </p:nvSpPr>
        <p:spPr>
          <a:xfrm>
            <a:off x="7619366" y="298534"/>
            <a:ext cx="129372" cy="129372"/>
          </a:xfrm>
          <a:prstGeom prst="ellipse">
            <a:avLst/>
          </a:prstGeom>
          <a:solidFill>
            <a:schemeClr val="accent2">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椭圆 42"/>
          <p:cNvSpPr/>
          <p:nvPr/>
        </p:nvSpPr>
        <p:spPr>
          <a:xfrm>
            <a:off x="7358332" y="6235700"/>
            <a:ext cx="259080" cy="259080"/>
          </a:xfrm>
          <a:prstGeom prst="ellipse">
            <a:avLst/>
          </a:prstGeom>
          <a:solidFill>
            <a:schemeClr val="accent2">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文本框 10"/>
          <p:cNvSpPr txBox="1"/>
          <p:nvPr/>
        </p:nvSpPr>
        <p:spPr>
          <a:xfrm>
            <a:off x="660399" y="640718"/>
            <a:ext cx="3562631" cy="2554545"/>
          </a:xfrm>
          <a:prstGeom prst="rect">
            <a:avLst/>
          </a:prstGeom>
          <a:noFill/>
        </p:spPr>
        <p:txBody>
          <a:bodyPr wrap="square" lIns="0" tIns="0" rIns="0" bIns="0">
            <a:sp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altLang="zh-CN" sz="16600" dirty="0">
                <a:ln>
                  <a:gradFill>
                    <a:gsLst>
                      <a:gs pos="0">
                        <a:schemeClr val="accent2"/>
                      </a:gs>
                      <a:gs pos="60000">
                        <a:schemeClr val="accent2">
                          <a:alpha val="0"/>
                        </a:schemeClr>
                      </a:gs>
                      <a:gs pos="57000">
                        <a:schemeClr val="accent2"/>
                      </a:gs>
                    </a:gsLst>
                    <a:lin ang="5400000" scaled="1"/>
                  </a:gradFill>
                </a:ln>
                <a:solidFill>
                  <a:schemeClr val="bg1"/>
                </a:solidFill>
              </a:rPr>
              <a:t>03</a:t>
            </a:r>
            <a:endParaRPr lang="en-US" altLang="zh-CN" sz="16600" dirty="0">
              <a:ln>
                <a:gradFill>
                  <a:gsLst>
                    <a:gs pos="0">
                      <a:schemeClr val="accent2"/>
                    </a:gs>
                    <a:gs pos="60000">
                      <a:schemeClr val="accent2">
                        <a:alpha val="0"/>
                      </a:schemeClr>
                    </a:gs>
                    <a:gs pos="57000">
                      <a:schemeClr val="accent2"/>
                    </a:gs>
                  </a:gsLst>
                  <a:lin ang="5400000" scaled="1"/>
                </a:gradFill>
              </a:ln>
              <a:solidFill>
                <a:schemeClr val="bg1"/>
              </a:solidFill>
            </a:endParaRPr>
          </a:p>
        </p:txBody>
      </p:sp>
      <p:sp>
        <p:nvSpPr>
          <p:cNvPr id="73" name="Oval 72"/>
          <p:cNvSpPr/>
          <p:nvPr/>
        </p:nvSpPr>
        <p:spPr>
          <a:xfrm>
            <a:off x="-3260090" y="-5289550"/>
            <a:ext cx="20388580" cy="18143855"/>
          </a:xfrm>
          <a:prstGeom prst="ellipse">
            <a:avLst/>
          </a:prstGeom>
          <a:noFill/>
          <a:ln>
            <a:solidFill>
              <a:schemeClr val="tx1"/>
            </a:solidFill>
          </a:ln>
          <a:extLst>
            <a:ext uri="{909E8E84-426E-40DD-AFC4-6F175D3DCCD1}">
              <a14:hiddenFill xmlns:a14="http://schemas.microsoft.com/office/drawing/2010/main">
                <a:solidFill>
                  <a:schemeClr val="accent2">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 name="Picture 105"/>
          <p:cNvPicPr/>
          <p:nvPr/>
        </p:nvPicPr>
        <p:blipFill>
          <a:blip r:embed="rId2"/>
          <a:srcRect l="1277" r="1560"/>
          <a:stretch>
            <a:fillRect/>
          </a:stretch>
        </p:blipFill>
        <p:spPr>
          <a:xfrm>
            <a:off x="7266305" y="0"/>
            <a:ext cx="5909310" cy="6858000"/>
          </a:xfrm>
          <a:prstGeom prst="flowChartOnlineStorage">
            <a:avLst/>
          </a:prstGeom>
          <a:noFill/>
          <a:ln w="9525">
            <a:noFill/>
          </a:ln>
        </p:spPr>
      </p:pic>
      <p:sp>
        <p:nvSpPr>
          <p:cNvPr id="41" name="文本框 40"/>
          <p:cNvSpPr txBox="1"/>
          <p:nvPr/>
        </p:nvSpPr>
        <p:spPr>
          <a:xfrm>
            <a:off x="328295" y="3302000"/>
            <a:ext cx="6938645" cy="3323590"/>
          </a:xfrm>
          <a:prstGeom prst="rect">
            <a:avLst/>
          </a:prstGeom>
          <a:noFill/>
        </p:spPr>
        <p:txBody>
          <a:bodyPr wrap="square" lIns="0" tIns="0" rIns="0" bIns="0">
            <a:sp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altLang="zh-CN" b="1">
                <a:solidFill>
                  <a:schemeClr val="bg1"/>
                </a:solidFill>
                <a:sym typeface="+mn-ea"/>
              </a:rPr>
              <a:t>Scope and </a:t>
            </a:r>
            <a:endParaRPr lang="en-US" altLang="zh-CN" b="1">
              <a:solidFill>
                <a:schemeClr val="bg1"/>
              </a:solidFill>
              <a:sym typeface="+mn-ea"/>
            </a:endParaRPr>
          </a:p>
          <a:p>
            <a:r>
              <a:rPr lang="en-US" altLang="zh-CN" b="1">
                <a:solidFill>
                  <a:schemeClr val="bg1"/>
                </a:solidFill>
                <a:sym typeface="+mn-ea"/>
              </a:rPr>
              <a:t>objectives of </a:t>
            </a:r>
            <a:endParaRPr lang="en-US" altLang="zh-CN" b="1">
              <a:solidFill>
                <a:schemeClr val="bg1"/>
              </a:solidFill>
              <a:sym typeface="+mn-ea"/>
            </a:endParaRPr>
          </a:p>
          <a:p>
            <a:r>
              <a:rPr lang="en-US" altLang="zh-CN" b="1">
                <a:solidFill>
                  <a:schemeClr val="bg1"/>
                </a:solidFill>
                <a:sym typeface="+mn-ea"/>
              </a:rPr>
              <a:t>the project </a:t>
            </a:r>
            <a:endParaRPr lang="en-US" altLang="zh-CN" b="1" dirty="0">
              <a:solidFill>
                <a:schemeClr val="bg1"/>
              </a:solidFill>
              <a:sym typeface="+mn-ea"/>
            </a:endParaRPr>
          </a:p>
        </p:txBody>
      </p:sp>
      <p:sp>
        <p:nvSpPr>
          <p:cNvPr id="2" name="任意多边形: 形状 4"/>
          <p:cNvSpPr/>
          <p:nvPr/>
        </p:nvSpPr>
        <p:spPr>
          <a:xfrm rot="16609637">
            <a:off x="-116669" y="-130609"/>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08610" y="1645285"/>
            <a:ext cx="11679555" cy="3448050"/>
          </a:xfrm>
          <a:prstGeom prst="rect">
            <a:avLst/>
          </a:prstGeom>
          <a:noFill/>
          <a:effectLst/>
        </p:spPr>
        <p:txBody>
          <a:bodyPr wrap="square" lIns="0" tIns="0" rIns="0" bIns="0" rtlCol="0" anchor="t">
            <a:noAutofit/>
          </a:bodyPr>
          <a:lstStyle/>
          <a:p>
            <a:pPr marL="0" indent="0">
              <a:lnSpc>
                <a:spcPct val="150000"/>
              </a:lnSpc>
              <a:buNone/>
            </a:pPr>
            <a:r>
              <a:rPr lang="en-US" sz="2400" b="1" dirty="0">
                <a:solidFill>
                  <a:schemeClr val="bg1"/>
                </a:solidFill>
                <a:effectLst>
                  <a:outerShdw blurRad="38100" dist="38100" dir="2700000" algn="tl">
                    <a:srgbClr val="000000">
                      <a:alpha val="43137"/>
                    </a:srgbClr>
                  </a:outerShdw>
                </a:effectLst>
                <a:sym typeface="+mn-ea"/>
              </a:rPr>
              <a:t>The Nutrient Management System (NMS) aims to monitor and manage nutrient levels in hydroponic systems, specifically targeting various types of hydroponic setups such as Deep Water Culture (DWC), Nutrient Film Technique (NFT), and Ebb and Flow systems. The system will focus on monitoring essential nutrients required for plant growth, including nitrogen, phosphorus, potassium, calcium, magnesium, and trace elements.</a:t>
            </a:r>
            <a:endParaRPr lang="en-US" altLang="zh-CN" sz="2400" b="1" dirty="0">
              <a:solidFill>
                <a:schemeClr val="bg1"/>
              </a:solidFill>
              <a:effectLst>
                <a:outerShdw blurRad="38100" dist="38100" dir="2700000" algn="tl">
                  <a:srgbClr val="000000">
                    <a:alpha val="43137"/>
                  </a:srgbClr>
                </a:outerShdw>
              </a:effectLst>
              <a:latin typeface="+mj-lt"/>
              <a:ea typeface="+mj-ea"/>
              <a:cs typeface="OPPOSans R" panose="02010600030101010101" pitchFamily="18" charset="-122"/>
              <a:sym typeface="+mn-ea"/>
            </a:endParaRPr>
          </a:p>
        </p:txBody>
      </p:sp>
      <p:sp>
        <p:nvSpPr>
          <p:cNvPr id="41" name="文本框 40"/>
          <p:cNvSpPr txBox="1"/>
          <p:nvPr/>
        </p:nvSpPr>
        <p:spPr>
          <a:xfrm>
            <a:off x="521970" y="240030"/>
            <a:ext cx="10699750" cy="49212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v"/>
              <a:defRPr/>
            </a:pPr>
            <a:r>
              <a:rPr lang="en-US" sz="3200" b="1" dirty="0">
                <a:solidFill>
                  <a:schemeClr val="accent2"/>
                </a:solidFill>
                <a:sym typeface="+mn-ea"/>
              </a:rPr>
              <a:t>Scope of the Nutrient Management System Project</a:t>
            </a:r>
            <a:endParaRPr kumimoji="0" lang="en-US" altLang="zh-CN" sz="3200" b="1" i="0" u="none" strike="noStrike" kern="1200" cap="none" spc="0" normalizeH="0" baseline="0" noProof="0" dirty="0">
              <a:ln>
                <a:noFill/>
              </a:ln>
              <a:solidFill>
                <a:schemeClr val="accent2"/>
              </a:solidFill>
              <a:effectLst/>
              <a:uLnTx/>
              <a:uFillTx/>
              <a:latin typeface="OPPOSans B" panose="020B0604020202020204" charset="-122"/>
              <a:ea typeface="OPPOSans R" panose="02010600030101010101" pitchFamily="18" charset="-122"/>
              <a:cs typeface="OPPOSans R" panose="02010600030101010101" pitchFamily="18" charset="-122"/>
              <a:sym typeface="+mn-ea"/>
            </a:endParaRPr>
          </a:p>
        </p:txBody>
      </p:sp>
      <p:sp>
        <p:nvSpPr>
          <p:cNvPr id="45" name="任意形状 18"/>
          <p:cNvSpPr/>
          <p:nvPr/>
        </p:nvSpPr>
        <p:spPr>
          <a:xfrm>
            <a:off x="0" y="6355758"/>
            <a:ext cx="12192000" cy="50224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6" name="任意形状 17"/>
          <p:cNvSpPr/>
          <p:nvPr/>
        </p:nvSpPr>
        <p:spPr>
          <a:xfrm flipH="1">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Group 1"/>
          <p:cNvGrpSpPr/>
          <p:nvPr/>
        </p:nvGrpSpPr>
        <p:grpSpPr>
          <a:xfrm>
            <a:off x="9624060" y="4559935"/>
            <a:ext cx="3727450" cy="3727450"/>
            <a:chOff x="15156" y="7181"/>
            <a:chExt cx="5870" cy="5870"/>
          </a:xfrm>
        </p:grpSpPr>
        <p:sp>
          <p:nvSpPr>
            <p:cNvPr id="13" name="Freeform 8"/>
            <p:cNvSpPr/>
            <p:nvPr/>
          </p:nvSpPr>
          <p:spPr bwMode="auto">
            <a:xfrm>
              <a:off x="18154" y="8734"/>
              <a:ext cx="1300" cy="1320"/>
            </a:xfrm>
            <a:custGeom>
              <a:avLst/>
              <a:gdLst>
                <a:gd name="T0" fmla="*/ 225 w 248"/>
                <a:gd name="T1" fmla="*/ 252 h 252"/>
                <a:gd name="T2" fmla="*/ 248 w 248"/>
                <a:gd name="T3" fmla="*/ 252 h 252"/>
                <a:gd name="T4" fmla="*/ 0 w 248"/>
                <a:gd name="T5" fmla="*/ 0 h 252"/>
                <a:gd name="T6" fmla="*/ 0 w 248"/>
                <a:gd name="T7" fmla="*/ 23 h 252"/>
                <a:gd name="T8" fmla="*/ 225 w 248"/>
                <a:gd name="T9" fmla="*/ 252 h 252"/>
              </a:gdLst>
              <a:ahLst/>
              <a:cxnLst>
                <a:cxn ang="0">
                  <a:pos x="T0" y="T1"/>
                </a:cxn>
                <a:cxn ang="0">
                  <a:pos x="T2" y="T3"/>
                </a:cxn>
                <a:cxn ang="0">
                  <a:pos x="T4" y="T5"/>
                </a:cxn>
                <a:cxn ang="0">
                  <a:pos x="T6" y="T7"/>
                </a:cxn>
                <a:cxn ang="0">
                  <a:pos x="T8" y="T9"/>
                </a:cxn>
              </a:cxnLst>
              <a:rect l="0" t="0" r="r" b="b"/>
              <a:pathLst>
                <a:path w="248" h="252">
                  <a:moveTo>
                    <a:pt x="225" y="252"/>
                  </a:moveTo>
                  <a:cubicBezTo>
                    <a:pt x="248" y="252"/>
                    <a:pt x="248" y="252"/>
                    <a:pt x="248" y="252"/>
                  </a:cubicBezTo>
                  <a:cubicBezTo>
                    <a:pt x="244" y="116"/>
                    <a:pt x="135" y="6"/>
                    <a:pt x="0" y="0"/>
                  </a:cubicBezTo>
                  <a:cubicBezTo>
                    <a:pt x="0" y="23"/>
                    <a:pt x="0" y="23"/>
                    <a:pt x="0" y="23"/>
                  </a:cubicBezTo>
                  <a:cubicBezTo>
                    <a:pt x="123" y="29"/>
                    <a:pt x="221" y="129"/>
                    <a:pt x="225" y="252"/>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16" name="Freeform 9"/>
            <p:cNvSpPr/>
            <p:nvPr/>
          </p:nvSpPr>
          <p:spPr bwMode="auto">
            <a:xfrm>
              <a:off x="18191" y="7181"/>
              <a:ext cx="2835" cy="3343"/>
            </a:xfrm>
            <a:custGeom>
              <a:avLst/>
              <a:gdLst>
                <a:gd name="T0" fmla="*/ 263 w 541"/>
                <a:gd name="T1" fmla="*/ 553 h 638"/>
                <a:gd name="T2" fmla="*/ 393 w 541"/>
                <a:gd name="T3" fmla="*/ 638 h 638"/>
                <a:gd name="T4" fmla="*/ 396 w 541"/>
                <a:gd name="T5" fmla="*/ 638 h 638"/>
                <a:gd name="T6" fmla="*/ 540 w 541"/>
                <a:gd name="T7" fmla="*/ 550 h 638"/>
                <a:gd name="T8" fmla="*/ 541 w 541"/>
                <a:gd name="T9" fmla="*/ 551 h 638"/>
                <a:gd name="T10" fmla="*/ 0 w 541"/>
                <a:gd name="T11" fmla="*/ 0 h 638"/>
                <a:gd name="T12" fmla="*/ 79 w 541"/>
                <a:gd name="T13" fmla="*/ 129 h 638"/>
                <a:gd name="T14" fmla="*/ 79 w 541"/>
                <a:gd name="T15" fmla="*/ 157 h 638"/>
                <a:gd name="T16" fmla="*/ 3 w 541"/>
                <a:gd name="T17" fmla="*/ 275 h 638"/>
                <a:gd name="T18" fmla="*/ 263 w 541"/>
                <a:gd name="T19" fmla="*/ 553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638">
                  <a:moveTo>
                    <a:pt x="263" y="553"/>
                  </a:moveTo>
                  <a:cubicBezTo>
                    <a:pt x="393" y="638"/>
                    <a:pt x="393" y="638"/>
                    <a:pt x="393" y="638"/>
                  </a:cubicBezTo>
                  <a:cubicBezTo>
                    <a:pt x="394" y="638"/>
                    <a:pt x="395" y="638"/>
                    <a:pt x="396" y="638"/>
                  </a:cubicBezTo>
                  <a:cubicBezTo>
                    <a:pt x="540" y="550"/>
                    <a:pt x="540" y="550"/>
                    <a:pt x="540" y="550"/>
                  </a:cubicBezTo>
                  <a:cubicBezTo>
                    <a:pt x="541" y="551"/>
                    <a:pt x="541" y="551"/>
                    <a:pt x="541" y="551"/>
                  </a:cubicBezTo>
                  <a:cubicBezTo>
                    <a:pt x="537" y="252"/>
                    <a:pt x="298" y="10"/>
                    <a:pt x="0" y="0"/>
                  </a:cubicBezTo>
                  <a:cubicBezTo>
                    <a:pt x="79" y="129"/>
                    <a:pt x="79" y="129"/>
                    <a:pt x="79" y="129"/>
                  </a:cubicBezTo>
                  <a:cubicBezTo>
                    <a:pt x="85" y="138"/>
                    <a:pt x="85" y="149"/>
                    <a:pt x="79" y="157"/>
                  </a:cubicBezTo>
                  <a:cubicBezTo>
                    <a:pt x="3" y="275"/>
                    <a:pt x="3" y="275"/>
                    <a:pt x="3" y="275"/>
                  </a:cubicBezTo>
                  <a:cubicBezTo>
                    <a:pt x="147" y="286"/>
                    <a:pt x="262" y="406"/>
                    <a:pt x="263" y="553"/>
                  </a:cubicBezTo>
                  <a:close/>
                </a:path>
              </a:pathLst>
            </a:custGeom>
            <a:gradFill flip="none" rotWithShape="1">
              <a:gsLst>
                <a:gs pos="100000">
                  <a:schemeClr val="accent2">
                    <a:lumMod val="75000"/>
                  </a:schemeClr>
                </a:gs>
                <a:gs pos="0">
                  <a:schemeClr val="accent2">
                    <a:lumMod val="50000"/>
                  </a:scheme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17" name="Freeform 6"/>
            <p:cNvSpPr/>
            <p:nvPr/>
          </p:nvSpPr>
          <p:spPr bwMode="auto">
            <a:xfrm>
              <a:off x="17671" y="10206"/>
              <a:ext cx="3355" cy="2845"/>
            </a:xfrm>
            <a:custGeom>
              <a:avLst/>
              <a:gdLst>
                <a:gd name="T0" fmla="*/ 493 w 640"/>
                <a:gd name="T1" fmla="*/ 85 h 543"/>
                <a:gd name="T2" fmla="*/ 479 w 640"/>
                <a:gd name="T3" fmla="*/ 81 h 543"/>
                <a:gd name="T4" fmla="*/ 361 w 640"/>
                <a:gd name="T5" fmla="*/ 4 h 543"/>
                <a:gd name="T6" fmla="*/ 90 w 640"/>
                <a:gd name="T7" fmla="*/ 260 h 543"/>
                <a:gd name="T8" fmla="*/ 1 w 640"/>
                <a:gd name="T9" fmla="*/ 398 h 543"/>
                <a:gd name="T10" fmla="*/ 1 w 640"/>
                <a:gd name="T11" fmla="*/ 401 h 543"/>
                <a:gd name="T12" fmla="*/ 88 w 640"/>
                <a:gd name="T13" fmla="*/ 543 h 543"/>
                <a:gd name="T14" fmla="*/ 640 w 640"/>
                <a:gd name="T15" fmla="*/ 0 h 543"/>
                <a:gd name="T16" fmla="*/ 507 w 640"/>
                <a:gd name="T17" fmla="*/ 81 h 543"/>
                <a:gd name="T18" fmla="*/ 493 w 640"/>
                <a:gd name="T19" fmla="*/ 8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0" h="543">
                  <a:moveTo>
                    <a:pt x="493" y="85"/>
                  </a:moveTo>
                  <a:cubicBezTo>
                    <a:pt x="488" y="85"/>
                    <a:pt x="483" y="84"/>
                    <a:pt x="479" y="81"/>
                  </a:cubicBezTo>
                  <a:cubicBezTo>
                    <a:pt x="361" y="4"/>
                    <a:pt x="361" y="4"/>
                    <a:pt x="361" y="4"/>
                  </a:cubicBezTo>
                  <a:cubicBezTo>
                    <a:pt x="348" y="145"/>
                    <a:pt x="233" y="256"/>
                    <a:pt x="90" y="260"/>
                  </a:cubicBezTo>
                  <a:cubicBezTo>
                    <a:pt x="1" y="398"/>
                    <a:pt x="1" y="398"/>
                    <a:pt x="1" y="398"/>
                  </a:cubicBezTo>
                  <a:cubicBezTo>
                    <a:pt x="0" y="399"/>
                    <a:pt x="0" y="400"/>
                    <a:pt x="1" y="401"/>
                  </a:cubicBezTo>
                  <a:cubicBezTo>
                    <a:pt x="88" y="543"/>
                    <a:pt x="88" y="543"/>
                    <a:pt x="88" y="543"/>
                  </a:cubicBezTo>
                  <a:cubicBezTo>
                    <a:pt x="388" y="539"/>
                    <a:pt x="631" y="299"/>
                    <a:pt x="640" y="0"/>
                  </a:cubicBezTo>
                  <a:cubicBezTo>
                    <a:pt x="507" y="81"/>
                    <a:pt x="507" y="81"/>
                    <a:pt x="507" y="81"/>
                  </a:cubicBezTo>
                  <a:cubicBezTo>
                    <a:pt x="503" y="84"/>
                    <a:pt x="498" y="85"/>
                    <a:pt x="493" y="85"/>
                  </a:cubicBezTo>
                  <a:close/>
                </a:path>
              </a:pathLst>
            </a:custGeom>
            <a:gradFill flip="none" rotWithShape="1">
              <a:gsLst>
                <a:gs pos="100000">
                  <a:schemeClr val="accent2">
                    <a:lumMod val="75000"/>
                  </a:schemeClr>
                </a:gs>
                <a:gs pos="0">
                  <a:schemeClr val="accent2">
                    <a:lumMod val="50000"/>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19" name="Freeform 7"/>
            <p:cNvSpPr/>
            <p:nvPr/>
          </p:nvSpPr>
          <p:spPr bwMode="auto">
            <a:xfrm>
              <a:off x="18149" y="10179"/>
              <a:ext cx="1300" cy="1280"/>
            </a:xfrm>
            <a:custGeom>
              <a:avLst/>
              <a:gdLst>
                <a:gd name="T0" fmla="*/ 225 w 248"/>
                <a:gd name="T1" fmla="*/ 0 h 244"/>
                <a:gd name="T2" fmla="*/ 0 w 248"/>
                <a:gd name="T3" fmla="*/ 220 h 244"/>
                <a:gd name="T4" fmla="*/ 0 w 248"/>
                <a:gd name="T5" fmla="*/ 244 h 244"/>
                <a:gd name="T6" fmla="*/ 248 w 248"/>
                <a:gd name="T7" fmla="*/ 0 h 244"/>
                <a:gd name="T8" fmla="*/ 225 w 248"/>
                <a:gd name="T9" fmla="*/ 0 h 244"/>
              </a:gdLst>
              <a:ahLst/>
              <a:cxnLst>
                <a:cxn ang="0">
                  <a:pos x="T0" y="T1"/>
                </a:cxn>
                <a:cxn ang="0">
                  <a:pos x="T2" y="T3"/>
                </a:cxn>
                <a:cxn ang="0">
                  <a:pos x="T4" y="T5"/>
                </a:cxn>
                <a:cxn ang="0">
                  <a:pos x="T6" y="T7"/>
                </a:cxn>
                <a:cxn ang="0">
                  <a:pos x="T8" y="T9"/>
                </a:cxn>
              </a:cxnLst>
              <a:rect l="0" t="0" r="r" b="b"/>
              <a:pathLst>
                <a:path w="248" h="244">
                  <a:moveTo>
                    <a:pt x="225" y="0"/>
                  </a:moveTo>
                  <a:cubicBezTo>
                    <a:pt x="217" y="120"/>
                    <a:pt x="120" y="215"/>
                    <a:pt x="0" y="220"/>
                  </a:cubicBezTo>
                  <a:cubicBezTo>
                    <a:pt x="0" y="244"/>
                    <a:pt x="0" y="244"/>
                    <a:pt x="0" y="244"/>
                  </a:cubicBezTo>
                  <a:cubicBezTo>
                    <a:pt x="133" y="238"/>
                    <a:pt x="240" y="132"/>
                    <a:pt x="248" y="0"/>
                  </a:cubicBezTo>
                  <a:lnTo>
                    <a:pt x="225"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20" name="Freeform 10"/>
            <p:cNvSpPr/>
            <p:nvPr/>
          </p:nvSpPr>
          <p:spPr bwMode="auto">
            <a:xfrm>
              <a:off x="16729" y="8734"/>
              <a:ext cx="1300" cy="1330"/>
            </a:xfrm>
            <a:custGeom>
              <a:avLst/>
              <a:gdLst>
                <a:gd name="T0" fmla="*/ 248 w 248"/>
                <a:gd name="T1" fmla="*/ 23 h 254"/>
                <a:gd name="T2" fmla="*/ 248 w 248"/>
                <a:gd name="T3" fmla="*/ 0 h 254"/>
                <a:gd name="T4" fmla="*/ 0 w 248"/>
                <a:gd name="T5" fmla="*/ 254 h 254"/>
                <a:gd name="T6" fmla="*/ 23 w 248"/>
                <a:gd name="T7" fmla="*/ 254 h 254"/>
                <a:gd name="T8" fmla="*/ 248 w 248"/>
                <a:gd name="T9" fmla="*/ 23 h 254"/>
              </a:gdLst>
              <a:ahLst/>
              <a:cxnLst>
                <a:cxn ang="0">
                  <a:pos x="T0" y="T1"/>
                </a:cxn>
                <a:cxn ang="0">
                  <a:pos x="T2" y="T3"/>
                </a:cxn>
                <a:cxn ang="0">
                  <a:pos x="T4" y="T5"/>
                </a:cxn>
                <a:cxn ang="0">
                  <a:pos x="T6" y="T7"/>
                </a:cxn>
                <a:cxn ang="0">
                  <a:pos x="T8" y="T9"/>
                </a:cxn>
              </a:cxnLst>
              <a:rect l="0" t="0" r="r" b="b"/>
              <a:pathLst>
                <a:path w="248" h="254">
                  <a:moveTo>
                    <a:pt x="248" y="23"/>
                  </a:moveTo>
                  <a:cubicBezTo>
                    <a:pt x="248" y="0"/>
                    <a:pt x="248" y="0"/>
                    <a:pt x="248" y="0"/>
                  </a:cubicBezTo>
                  <a:cubicBezTo>
                    <a:pt x="112" y="6"/>
                    <a:pt x="3" y="117"/>
                    <a:pt x="0" y="254"/>
                  </a:cubicBezTo>
                  <a:cubicBezTo>
                    <a:pt x="23" y="254"/>
                    <a:pt x="23" y="254"/>
                    <a:pt x="23" y="254"/>
                  </a:cubicBezTo>
                  <a:cubicBezTo>
                    <a:pt x="26" y="130"/>
                    <a:pt x="125" y="29"/>
                    <a:pt x="248" y="23"/>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28" name="Freeform 11"/>
            <p:cNvSpPr/>
            <p:nvPr/>
          </p:nvSpPr>
          <p:spPr bwMode="auto">
            <a:xfrm>
              <a:off x="15156" y="7181"/>
              <a:ext cx="3345" cy="2845"/>
            </a:xfrm>
            <a:custGeom>
              <a:avLst/>
              <a:gdLst>
                <a:gd name="T0" fmla="*/ 554 w 638"/>
                <a:gd name="T1" fmla="*/ 274 h 543"/>
                <a:gd name="T2" fmla="*/ 638 w 638"/>
                <a:gd name="T3" fmla="*/ 144 h 543"/>
                <a:gd name="T4" fmla="*/ 638 w 638"/>
                <a:gd name="T5" fmla="*/ 142 h 543"/>
                <a:gd name="T6" fmla="*/ 551 w 638"/>
                <a:gd name="T7" fmla="*/ 0 h 543"/>
                <a:gd name="T8" fmla="*/ 0 w 638"/>
                <a:gd name="T9" fmla="*/ 543 h 543"/>
                <a:gd name="T10" fmla="*/ 127 w 638"/>
                <a:gd name="T11" fmla="*/ 463 h 543"/>
                <a:gd name="T12" fmla="*/ 156 w 638"/>
                <a:gd name="T13" fmla="*/ 463 h 543"/>
                <a:gd name="T14" fmla="*/ 278 w 638"/>
                <a:gd name="T15" fmla="*/ 543 h 543"/>
                <a:gd name="T16" fmla="*/ 554 w 638"/>
                <a:gd name="T17" fmla="*/ 27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8" h="543">
                  <a:moveTo>
                    <a:pt x="554" y="274"/>
                  </a:moveTo>
                  <a:cubicBezTo>
                    <a:pt x="638" y="144"/>
                    <a:pt x="638" y="144"/>
                    <a:pt x="638" y="144"/>
                  </a:cubicBezTo>
                  <a:cubicBezTo>
                    <a:pt x="638" y="143"/>
                    <a:pt x="638" y="142"/>
                    <a:pt x="638" y="142"/>
                  </a:cubicBezTo>
                  <a:cubicBezTo>
                    <a:pt x="551" y="0"/>
                    <a:pt x="551" y="0"/>
                    <a:pt x="551" y="0"/>
                  </a:cubicBezTo>
                  <a:cubicBezTo>
                    <a:pt x="251" y="5"/>
                    <a:pt x="9" y="245"/>
                    <a:pt x="0" y="543"/>
                  </a:cubicBezTo>
                  <a:cubicBezTo>
                    <a:pt x="127" y="463"/>
                    <a:pt x="127" y="463"/>
                    <a:pt x="127" y="463"/>
                  </a:cubicBezTo>
                  <a:cubicBezTo>
                    <a:pt x="136" y="458"/>
                    <a:pt x="147" y="458"/>
                    <a:pt x="156" y="463"/>
                  </a:cubicBezTo>
                  <a:cubicBezTo>
                    <a:pt x="278" y="543"/>
                    <a:pt x="278" y="543"/>
                    <a:pt x="278" y="543"/>
                  </a:cubicBezTo>
                  <a:cubicBezTo>
                    <a:pt x="285" y="395"/>
                    <a:pt x="405" y="277"/>
                    <a:pt x="554" y="274"/>
                  </a:cubicBezTo>
                  <a:close/>
                </a:path>
              </a:pathLst>
            </a:custGeom>
            <a:gradFill flip="none" rotWithShape="1">
              <a:gsLst>
                <a:gs pos="100000">
                  <a:schemeClr val="accent2">
                    <a:lumMod val="75000"/>
                  </a:schemeClr>
                </a:gs>
                <a:gs pos="0">
                  <a:schemeClr val="accent2">
                    <a:lumMod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29" name="Freeform 12"/>
            <p:cNvSpPr/>
            <p:nvPr/>
          </p:nvSpPr>
          <p:spPr bwMode="auto">
            <a:xfrm>
              <a:off x="16734" y="10189"/>
              <a:ext cx="1290" cy="1265"/>
            </a:xfrm>
            <a:custGeom>
              <a:avLst/>
              <a:gdLst>
                <a:gd name="T0" fmla="*/ 23 w 246"/>
                <a:gd name="T1" fmla="*/ 0 h 241"/>
                <a:gd name="T2" fmla="*/ 0 w 246"/>
                <a:gd name="T3" fmla="*/ 0 h 241"/>
                <a:gd name="T4" fmla="*/ 246 w 246"/>
                <a:gd name="T5" fmla="*/ 241 h 241"/>
                <a:gd name="T6" fmla="*/ 246 w 246"/>
                <a:gd name="T7" fmla="*/ 218 h 241"/>
                <a:gd name="T8" fmla="*/ 23 w 246"/>
                <a:gd name="T9" fmla="*/ 0 h 241"/>
              </a:gdLst>
              <a:ahLst/>
              <a:cxnLst>
                <a:cxn ang="0">
                  <a:pos x="T0" y="T1"/>
                </a:cxn>
                <a:cxn ang="0">
                  <a:pos x="T2" y="T3"/>
                </a:cxn>
                <a:cxn ang="0">
                  <a:pos x="T4" y="T5"/>
                </a:cxn>
                <a:cxn ang="0">
                  <a:pos x="T6" y="T7"/>
                </a:cxn>
                <a:cxn ang="0">
                  <a:pos x="T8" y="T9"/>
                </a:cxn>
              </a:cxnLst>
              <a:rect l="0" t="0" r="r" b="b"/>
              <a:pathLst>
                <a:path w="246" h="241">
                  <a:moveTo>
                    <a:pt x="23" y="0"/>
                  </a:moveTo>
                  <a:cubicBezTo>
                    <a:pt x="0" y="0"/>
                    <a:pt x="0" y="0"/>
                    <a:pt x="0" y="0"/>
                  </a:cubicBezTo>
                  <a:cubicBezTo>
                    <a:pt x="9" y="130"/>
                    <a:pt x="114" y="235"/>
                    <a:pt x="246" y="241"/>
                  </a:cubicBezTo>
                  <a:cubicBezTo>
                    <a:pt x="246" y="218"/>
                    <a:pt x="246" y="218"/>
                    <a:pt x="246" y="218"/>
                  </a:cubicBezTo>
                  <a:cubicBezTo>
                    <a:pt x="127" y="212"/>
                    <a:pt x="32" y="118"/>
                    <a:pt x="23"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30" name="Freeform 13"/>
            <p:cNvSpPr/>
            <p:nvPr/>
          </p:nvSpPr>
          <p:spPr bwMode="auto">
            <a:xfrm>
              <a:off x="15156" y="9714"/>
              <a:ext cx="2840" cy="3333"/>
            </a:xfrm>
            <a:custGeom>
              <a:avLst/>
              <a:gdLst>
                <a:gd name="T0" fmla="*/ 279 w 542"/>
                <a:gd name="T1" fmla="*/ 89 h 636"/>
                <a:gd name="T2" fmla="*/ 143 w 542"/>
                <a:gd name="T3" fmla="*/ 1 h 636"/>
                <a:gd name="T4" fmla="*/ 140 w 542"/>
                <a:gd name="T5" fmla="*/ 1 h 636"/>
                <a:gd name="T6" fmla="*/ 0 w 542"/>
                <a:gd name="T7" fmla="*/ 89 h 636"/>
                <a:gd name="T8" fmla="*/ 539 w 542"/>
                <a:gd name="T9" fmla="*/ 636 h 636"/>
                <a:gd name="T10" fmla="*/ 460 w 542"/>
                <a:gd name="T11" fmla="*/ 507 h 636"/>
                <a:gd name="T12" fmla="*/ 460 w 542"/>
                <a:gd name="T13" fmla="*/ 479 h 636"/>
                <a:gd name="T14" fmla="*/ 542 w 542"/>
                <a:gd name="T15" fmla="*/ 354 h 636"/>
                <a:gd name="T16" fmla="*/ 279 w 542"/>
                <a:gd name="T17" fmla="*/ 8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2" h="636">
                  <a:moveTo>
                    <a:pt x="279" y="89"/>
                  </a:moveTo>
                  <a:cubicBezTo>
                    <a:pt x="143" y="1"/>
                    <a:pt x="143" y="1"/>
                    <a:pt x="143" y="1"/>
                  </a:cubicBezTo>
                  <a:cubicBezTo>
                    <a:pt x="142" y="0"/>
                    <a:pt x="141" y="0"/>
                    <a:pt x="140" y="1"/>
                  </a:cubicBezTo>
                  <a:cubicBezTo>
                    <a:pt x="0" y="89"/>
                    <a:pt x="0" y="89"/>
                    <a:pt x="0" y="89"/>
                  </a:cubicBezTo>
                  <a:cubicBezTo>
                    <a:pt x="6" y="386"/>
                    <a:pt x="244" y="625"/>
                    <a:pt x="539" y="636"/>
                  </a:cubicBezTo>
                  <a:cubicBezTo>
                    <a:pt x="460" y="507"/>
                    <a:pt x="460" y="507"/>
                    <a:pt x="460" y="507"/>
                  </a:cubicBezTo>
                  <a:cubicBezTo>
                    <a:pt x="455" y="499"/>
                    <a:pt x="455" y="488"/>
                    <a:pt x="460" y="479"/>
                  </a:cubicBezTo>
                  <a:cubicBezTo>
                    <a:pt x="542" y="354"/>
                    <a:pt x="542" y="354"/>
                    <a:pt x="542" y="354"/>
                  </a:cubicBezTo>
                  <a:cubicBezTo>
                    <a:pt x="400" y="345"/>
                    <a:pt x="286" y="231"/>
                    <a:pt x="279" y="89"/>
                  </a:cubicBezTo>
                  <a:close/>
                </a:path>
              </a:pathLst>
            </a:custGeom>
            <a:gradFill flip="none" rotWithShape="1">
              <a:gsLst>
                <a:gs pos="100000">
                  <a:schemeClr val="accent2">
                    <a:lumMod val="75000"/>
                  </a:schemeClr>
                </a:gs>
                <a:gs pos="0">
                  <a:schemeClr val="accent2">
                    <a:lumMod val="5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pic>
          <p:nvPicPr>
            <p:cNvPr id="31" name="图形 30"/>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2" y="7595"/>
              <a:ext cx="899" cy="899"/>
            </a:xfrm>
            <a:prstGeom prst="rect">
              <a:avLst/>
            </a:prstGeom>
          </p:spPr>
        </p:pic>
        <p:grpSp>
          <p:nvGrpSpPr>
            <p:cNvPr id="39" name="组合 38"/>
            <p:cNvGrpSpPr/>
            <p:nvPr/>
          </p:nvGrpSpPr>
          <p:grpSpPr>
            <a:xfrm>
              <a:off x="19903" y="9343"/>
              <a:ext cx="674" cy="693"/>
              <a:chOff x="7083609" y="3140506"/>
              <a:chExt cx="428255" cy="440151"/>
            </a:xfrm>
          </p:grpSpPr>
          <p:sp>
            <p:nvSpPr>
              <p:cNvPr id="36" name="任意多边形: 形状 35"/>
              <p:cNvSpPr/>
              <p:nvPr/>
            </p:nvSpPr>
            <p:spPr>
              <a:xfrm>
                <a:off x="7083609" y="3140506"/>
                <a:ext cx="428255" cy="428255"/>
              </a:xfrm>
              <a:custGeom>
                <a:avLst/>
                <a:gdLst>
                  <a:gd name="connsiteX0" fmla="*/ 428255 w 428255"/>
                  <a:gd name="connsiteY0" fmla="*/ 214128 h 428255"/>
                  <a:gd name="connsiteX1" fmla="*/ 391946 w 428255"/>
                  <a:gd name="connsiteY1" fmla="*/ 333461 h 428255"/>
                  <a:gd name="connsiteX2" fmla="*/ 214128 w 428255"/>
                  <a:gd name="connsiteY2" fmla="*/ 428255 h 428255"/>
                  <a:gd name="connsiteX3" fmla="*/ 36309 w 428255"/>
                  <a:gd name="connsiteY3" fmla="*/ 333461 h 428255"/>
                  <a:gd name="connsiteX4" fmla="*/ 0 w 428255"/>
                  <a:gd name="connsiteY4" fmla="*/ 214128 h 428255"/>
                  <a:gd name="connsiteX5" fmla="*/ 214128 w 428255"/>
                  <a:gd name="connsiteY5" fmla="*/ 0 h 428255"/>
                  <a:gd name="connsiteX6" fmla="*/ 428255 w 428255"/>
                  <a:gd name="connsiteY6" fmla="*/ 214128 h 42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55" h="428255">
                    <a:moveTo>
                      <a:pt x="428255" y="214128"/>
                    </a:moveTo>
                    <a:cubicBezTo>
                      <a:pt x="428255" y="258307"/>
                      <a:pt x="414875" y="299362"/>
                      <a:pt x="391946" y="333461"/>
                    </a:cubicBezTo>
                    <a:cubicBezTo>
                      <a:pt x="353501" y="390638"/>
                      <a:pt x="288206" y="428255"/>
                      <a:pt x="214128" y="428255"/>
                    </a:cubicBezTo>
                    <a:cubicBezTo>
                      <a:pt x="140048" y="428255"/>
                      <a:pt x="74755" y="390638"/>
                      <a:pt x="36309" y="333461"/>
                    </a:cubicBezTo>
                    <a:cubicBezTo>
                      <a:pt x="13380" y="299362"/>
                      <a:pt x="0" y="258307"/>
                      <a:pt x="0" y="214128"/>
                    </a:cubicBezTo>
                    <a:cubicBezTo>
                      <a:pt x="0" y="95868"/>
                      <a:pt x="95868" y="0"/>
                      <a:pt x="214128" y="0"/>
                    </a:cubicBezTo>
                    <a:cubicBezTo>
                      <a:pt x="332388" y="0"/>
                      <a:pt x="428255" y="95868"/>
                      <a:pt x="428255" y="214128"/>
                    </a:cubicBezTo>
                    <a:close/>
                  </a:path>
                </a:pathLst>
              </a:custGeom>
              <a:noFill/>
              <a:ln w="23416" cap="flat">
                <a:solidFill>
                  <a:schemeClr val="bg1"/>
                </a:solidFill>
                <a:prstDash val="solid"/>
                <a:miter/>
              </a:ln>
            </p:spPr>
            <p:txBody>
              <a:bodyPr rtlCol="0" anchor="ctr"/>
              <a:lstStyle/>
              <a:p>
                <a:endParaRPr lang="zh-CN" altLang="en-US"/>
              </a:p>
            </p:txBody>
          </p:sp>
          <p:sp>
            <p:nvSpPr>
              <p:cNvPr id="37" name="任意多边形: 形状 36"/>
              <p:cNvSpPr/>
              <p:nvPr/>
            </p:nvSpPr>
            <p:spPr>
              <a:xfrm>
                <a:off x="7238257" y="3223778"/>
                <a:ext cx="118959" cy="118959"/>
              </a:xfrm>
              <a:custGeom>
                <a:avLst/>
                <a:gdLst>
                  <a:gd name="connsiteX0" fmla="*/ 95168 w 118959"/>
                  <a:gd name="connsiteY0" fmla="*/ 59480 h 118959"/>
                  <a:gd name="connsiteX1" fmla="*/ 59480 w 118959"/>
                  <a:gd name="connsiteY1" fmla="*/ 95168 h 118959"/>
                  <a:gd name="connsiteX2" fmla="*/ 59480 w 118959"/>
                  <a:gd name="connsiteY2" fmla="*/ 118960 h 118959"/>
                  <a:gd name="connsiteX3" fmla="*/ 118960 w 118959"/>
                  <a:gd name="connsiteY3" fmla="*/ 59480 h 118959"/>
                  <a:gd name="connsiteX4" fmla="*/ 95168 w 118959"/>
                  <a:gd name="connsiteY4" fmla="*/ 59480 h 118959"/>
                  <a:gd name="connsiteX5" fmla="*/ 59480 w 118959"/>
                  <a:gd name="connsiteY5" fmla="*/ 95168 h 118959"/>
                  <a:gd name="connsiteX6" fmla="*/ 23792 w 118959"/>
                  <a:gd name="connsiteY6" fmla="*/ 59480 h 118959"/>
                  <a:gd name="connsiteX7" fmla="*/ 0 w 118959"/>
                  <a:gd name="connsiteY7" fmla="*/ 59480 h 118959"/>
                  <a:gd name="connsiteX8" fmla="*/ 59480 w 118959"/>
                  <a:gd name="connsiteY8" fmla="*/ 118960 h 118959"/>
                  <a:gd name="connsiteX9" fmla="*/ 59480 w 118959"/>
                  <a:gd name="connsiteY9" fmla="*/ 95168 h 118959"/>
                  <a:gd name="connsiteX10" fmla="*/ 23792 w 118959"/>
                  <a:gd name="connsiteY10" fmla="*/ 59480 h 118959"/>
                  <a:gd name="connsiteX11" fmla="*/ 59480 w 118959"/>
                  <a:gd name="connsiteY11" fmla="*/ 23792 h 118959"/>
                  <a:gd name="connsiteX12" fmla="*/ 59480 w 118959"/>
                  <a:gd name="connsiteY12" fmla="*/ 0 h 118959"/>
                  <a:gd name="connsiteX13" fmla="*/ 0 w 118959"/>
                  <a:gd name="connsiteY13" fmla="*/ 59480 h 118959"/>
                  <a:gd name="connsiteX14" fmla="*/ 23792 w 118959"/>
                  <a:gd name="connsiteY14" fmla="*/ 59480 h 118959"/>
                  <a:gd name="connsiteX15" fmla="*/ 59480 w 118959"/>
                  <a:gd name="connsiteY15" fmla="*/ 23792 h 118959"/>
                  <a:gd name="connsiteX16" fmla="*/ 95168 w 118959"/>
                  <a:gd name="connsiteY16" fmla="*/ 59480 h 118959"/>
                  <a:gd name="connsiteX17" fmla="*/ 118960 w 118959"/>
                  <a:gd name="connsiteY17" fmla="*/ 59480 h 118959"/>
                  <a:gd name="connsiteX18" fmla="*/ 59480 w 118959"/>
                  <a:gd name="connsiteY18" fmla="*/ 0 h 118959"/>
                  <a:gd name="connsiteX19" fmla="*/ 59480 w 118959"/>
                  <a:gd name="connsiteY19" fmla="*/ 23792 h 11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959" h="118959">
                    <a:moveTo>
                      <a:pt x="95168" y="59480"/>
                    </a:moveTo>
                    <a:cubicBezTo>
                      <a:pt x="95168" y="79190"/>
                      <a:pt x="79189" y="95168"/>
                      <a:pt x="59480" y="95168"/>
                    </a:cubicBezTo>
                    <a:lnTo>
                      <a:pt x="59480" y="118960"/>
                    </a:lnTo>
                    <a:cubicBezTo>
                      <a:pt x="92329" y="118960"/>
                      <a:pt x="118960" y="92329"/>
                      <a:pt x="118960" y="59480"/>
                    </a:cubicBezTo>
                    <a:lnTo>
                      <a:pt x="95168" y="59480"/>
                    </a:lnTo>
                    <a:close/>
                    <a:moveTo>
                      <a:pt x="59480" y="95168"/>
                    </a:moveTo>
                    <a:cubicBezTo>
                      <a:pt x="39771" y="95168"/>
                      <a:pt x="23792" y="79190"/>
                      <a:pt x="23792" y="59480"/>
                    </a:cubicBezTo>
                    <a:lnTo>
                      <a:pt x="0" y="59480"/>
                    </a:lnTo>
                    <a:cubicBezTo>
                      <a:pt x="0" y="92329"/>
                      <a:pt x="26630" y="118960"/>
                      <a:pt x="59480" y="118960"/>
                    </a:cubicBezTo>
                    <a:lnTo>
                      <a:pt x="59480" y="95168"/>
                    </a:lnTo>
                    <a:close/>
                    <a:moveTo>
                      <a:pt x="23792" y="59480"/>
                    </a:moveTo>
                    <a:cubicBezTo>
                      <a:pt x="23792" y="39770"/>
                      <a:pt x="39771" y="23792"/>
                      <a:pt x="59480" y="23792"/>
                    </a:cubicBezTo>
                    <a:lnTo>
                      <a:pt x="59480" y="0"/>
                    </a:lnTo>
                    <a:cubicBezTo>
                      <a:pt x="26630" y="0"/>
                      <a:pt x="0" y="26630"/>
                      <a:pt x="0" y="59480"/>
                    </a:cubicBezTo>
                    <a:lnTo>
                      <a:pt x="23792" y="59480"/>
                    </a:lnTo>
                    <a:close/>
                    <a:moveTo>
                      <a:pt x="59480" y="23792"/>
                    </a:moveTo>
                    <a:cubicBezTo>
                      <a:pt x="79189" y="23792"/>
                      <a:pt x="95168" y="39770"/>
                      <a:pt x="95168" y="59480"/>
                    </a:cubicBezTo>
                    <a:lnTo>
                      <a:pt x="118960" y="59480"/>
                    </a:lnTo>
                    <a:cubicBezTo>
                      <a:pt x="118960" y="26630"/>
                      <a:pt x="92329" y="0"/>
                      <a:pt x="59480" y="0"/>
                    </a:cubicBezTo>
                    <a:lnTo>
                      <a:pt x="59480" y="23792"/>
                    </a:lnTo>
                    <a:close/>
                  </a:path>
                </a:pathLst>
              </a:custGeom>
              <a:solidFill>
                <a:schemeClr val="bg1"/>
              </a:solidFill>
              <a:ln w="23416" cap="flat">
                <a:noFill/>
                <a:prstDash val="solid"/>
                <a:miter/>
              </a:ln>
            </p:spPr>
            <p:txBody>
              <a:bodyPr rtlCol="0" anchor="ctr"/>
              <a:lstStyle/>
              <a:p>
                <a:endParaRPr lang="zh-CN" altLang="en-US"/>
              </a:p>
            </p:txBody>
          </p:sp>
          <p:sp>
            <p:nvSpPr>
              <p:cNvPr id="38" name="任意多边形: 形状 37"/>
              <p:cNvSpPr/>
              <p:nvPr/>
            </p:nvSpPr>
            <p:spPr>
              <a:xfrm>
                <a:off x="7121886" y="3414114"/>
                <a:ext cx="351699" cy="166543"/>
              </a:xfrm>
              <a:custGeom>
                <a:avLst/>
                <a:gdLst>
                  <a:gd name="connsiteX0" fmla="*/ 13253 w 351699"/>
                  <a:gd name="connsiteY0" fmla="*/ 79855 h 166543"/>
                  <a:gd name="connsiteX1" fmla="*/ 1851 w 351699"/>
                  <a:gd name="connsiteY1" fmla="*/ 76460 h 166543"/>
                  <a:gd name="connsiteX2" fmla="*/ 0 w 351699"/>
                  <a:gd name="connsiteY2" fmla="*/ 82677 h 166543"/>
                  <a:gd name="connsiteX3" fmla="*/ 4223 w 351699"/>
                  <a:gd name="connsiteY3" fmla="*/ 87600 h 166543"/>
                  <a:gd name="connsiteX4" fmla="*/ 13253 w 351699"/>
                  <a:gd name="connsiteY4" fmla="*/ 79855 h 166543"/>
                  <a:gd name="connsiteX5" fmla="*/ 338448 w 351699"/>
                  <a:gd name="connsiteY5" fmla="*/ 79855 h 166543"/>
                  <a:gd name="connsiteX6" fmla="*/ 347477 w 351699"/>
                  <a:gd name="connsiteY6" fmla="*/ 87600 h 166543"/>
                  <a:gd name="connsiteX7" fmla="*/ 351700 w 351699"/>
                  <a:gd name="connsiteY7" fmla="*/ 82677 h 166543"/>
                  <a:gd name="connsiteX8" fmla="*/ 349849 w 351699"/>
                  <a:gd name="connsiteY8" fmla="*/ 76460 h 166543"/>
                  <a:gd name="connsiteX9" fmla="*/ 338448 w 351699"/>
                  <a:gd name="connsiteY9" fmla="*/ 79855 h 166543"/>
                  <a:gd name="connsiteX10" fmla="*/ 104475 w 351699"/>
                  <a:gd name="connsiteY10" fmla="*/ 23792 h 166543"/>
                  <a:gd name="connsiteX11" fmla="*/ 247227 w 351699"/>
                  <a:gd name="connsiteY11" fmla="*/ 23792 h 166543"/>
                  <a:gd name="connsiteX12" fmla="*/ 247227 w 351699"/>
                  <a:gd name="connsiteY12" fmla="*/ 0 h 166543"/>
                  <a:gd name="connsiteX13" fmla="*/ 104475 w 351699"/>
                  <a:gd name="connsiteY13" fmla="*/ 0 h 166543"/>
                  <a:gd name="connsiteX14" fmla="*/ 104475 w 351699"/>
                  <a:gd name="connsiteY14" fmla="*/ 23792 h 166543"/>
                  <a:gd name="connsiteX15" fmla="*/ 104475 w 351699"/>
                  <a:gd name="connsiteY15" fmla="*/ 0 h 166543"/>
                  <a:gd name="connsiteX16" fmla="*/ 1851 w 351699"/>
                  <a:gd name="connsiteY16" fmla="*/ 76460 h 166543"/>
                  <a:gd name="connsiteX17" fmla="*/ 24654 w 351699"/>
                  <a:gd name="connsiteY17" fmla="*/ 83250 h 166543"/>
                  <a:gd name="connsiteX18" fmla="*/ 104475 w 351699"/>
                  <a:gd name="connsiteY18" fmla="*/ 23792 h 166543"/>
                  <a:gd name="connsiteX19" fmla="*/ 104475 w 351699"/>
                  <a:gd name="connsiteY19" fmla="*/ 0 h 166543"/>
                  <a:gd name="connsiteX20" fmla="*/ 175851 w 351699"/>
                  <a:gd name="connsiteY20" fmla="*/ 142752 h 166543"/>
                  <a:gd name="connsiteX21" fmla="*/ 22282 w 351699"/>
                  <a:gd name="connsiteY21" fmla="*/ 72111 h 166543"/>
                  <a:gd name="connsiteX22" fmla="*/ 4223 w 351699"/>
                  <a:gd name="connsiteY22" fmla="*/ 87600 h 166543"/>
                  <a:gd name="connsiteX23" fmla="*/ 175851 w 351699"/>
                  <a:gd name="connsiteY23" fmla="*/ 166544 h 166543"/>
                  <a:gd name="connsiteX24" fmla="*/ 175851 w 351699"/>
                  <a:gd name="connsiteY24" fmla="*/ 142752 h 166543"/>
                  <a:gd name="connsiteX25" fmla="*/ 247227 w 351699"/>
                  <a:gd name="connsiteY25" fmla="*/ 23792 h 166543"/>
                  <a:gd name="connsiteX26" fmla="*/ 327046 w 351699"/>
                  <a:gd name="connsiteY26" fmla="*/ 83250 h 166543"/>
                  <a:gd name="connsiteX27" fmla="*/ 349849 w 351699"/>
                  <a:gd name="connsiteY27" fmla="*/ 76460 h 166543"/>
                  <a:gd name="connsiteX28" fmla="*/ 247227 w 351699"/>
                  <a:gd name="connsiteY28" fmla="*/ 0 h 166543"/>
                  <a:gd name="connsiteX29" fmla="*/ 247227 w 351699"/>
                  <a:gd name="connsiteY29" fmla="*/ 23792 h 166543"/>
                  <a:gd name="connsiteX30" fmla="*/ 329418 w 351699"/>
                  <a:gd name="connsiteY30" fmla="*/ 72111 h 166543"/>
                  <a:gd name="connsiteX31" fmla="*/ 175851 w 351699"/>
                  <a:gd name="connsiteY31" fmla="*/ 142752 h 166543"/>
                  <a:gd name="connsiteX32" fmla="*/ 175851 w 351699"/>
                  <a:gd name="connsiteY32" fmla="*/ 166544 h 166543"/>
                  <a:gd name="connsiteX33" fmla="*/ 347477 w 351699"/>
                  <a:gd name="connsiteY33" fmla="*/ 87600 h 166543"/>
                  <a:gd name="connsiteX34" fmla="*/ 329418 w 351699"/>
                  <a:gd name="connsiteY34" fmla="*/ 72111 h 16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1699" h="166543">
                    <a:moveTo>
                      <a:pt x="13253" y="79855"/>
                    </a:moveTo>
                    <a:lnTo>
                      <a:pt x="1851" y="76460"/>
                    </a:lnTo>
                    <a:lnTo>
                      <a:pt x="0" y="82677"/>
                    </a:lnTo>
                    <a:lnTo>
                      <a:pt x="4223" y="87600"/>
                    </a:lnTo>
                    <a:lnTo>
                      <a:pt x="13253" y="79855"/>
                    </a:lnTo>
                    <a:close/>
                    <a:moveTo>
                      <a:pt x="338448" y="79855"/>
                    </a:moveTo>
                    <a:lnTo>
                      <a:pt x="347477" y="87600"/>
                    </a:lnTo>
                    <a:lnTo>
                      <a:pt x="351700" y="82677"/>
                    </a:lnTo>
                    <a:lnTo>
                      <a:pt x="349849" y="76460"/>
                    </a:lnTo>
                    <a:lnTo>
                      <a:pt x="338448" y="79855"/>
                    </a:lnTo>
                    <a:close/>
                    <a:moveTo>
                      <a:pt x="104475" y="23792"/>
                    </a:moveTo>
                    <a:lnTo>
                      <a:pt x="247227" y="23792"/>
                    </a:lnTo>
                    <a:lnTo>
                      <a:pt x="247227" y="0"/>
                    </a:lnTo>
                    <a:lnTo>
                      <a:pt x="104475" y="0"/>
                    </a:lnTo>
                    <a:lnTo>
                      <a:pt x="104475" y="23792"/>
                    </a:lnTo>
                    <a:close/>
                    <a:moveTo>
                      <a:pt x="104475" y="0"/>
                    </a:moveTo>
                    <a:cubicBezTo>
                      <a:pt x="55964" y="0"/>
                      <a:pt x="15017" y="32252"/>
                      <a:pt x="1851" y="76460"/>
                    </a:cubicBezTo>
                    <a:lnTo>
                      <a:pt x="24654" y="83250"/>
                    </a:lnTo>
                    <a:cubicBezTo>
                      <a:pt x="34898" y="48852"/>
                      <a:pt x="66775" y="23792"/>
                      <a:pt x="104475" y="23792"/>
                    </a:cubicBezTo>
                    <a:lnTo>
                      <a:pt x="104475" y="0"/>
                    </a:lnTo>
                    <a:close/>
                    <a:moveTo>
                      <a:pt x="175851" y="142752"/>
                    </a:moveTo>
                    <a:cubicBezTo>
                      <a:pt x="114416" y="142752"/>
                      <a:pt x="59390" y="115374"/>
                      <a:pt x="22282" y="72111"/>
                    </a:cubicBezTo>
                    <a:lnTo>
                      <a:pt x="4223" y="87600"/>
                    </a:lnTo>
                    <a:cubicBezTo>
                      <a:pt x="45658" y="135907"/>
                      <a:pt x="107183" y="166544"/>
                      <a:pt x="175851" y="166544"/>
                    </a:cubicBezTo>
                    <a:lnTo>
                      <a:pt x="175851" y="142752"/>
                    </a:lnTo>
                    <a:close/>
                    <a:moveTo>
                      <a:pt x="247227" y="23792"/>
                    </a:moveTo>
                    <a:cubicBezTo>
                      <a:pt x="284925" y="23792"/>
                      <a:pt x="316802" y="48852"/>
                      <a:pt x="327046" y="83250"/>
                    </a:cubicBezTo>
                    <a:lnTo>
                      <a:pt x="349849" y="76460"/>
                    </a:lnTo>
                    <a:cubicBezTo>
                      <a:pt x="336685" y="32252"/>
                      <a:pt x="295736" y="0"/>
                      <a:pt x="247227" y="0"/>
                    </a:cubicBezTo>
                    <a:lnTo>
                      <a:pt x="247227" y="23792"/>
                    </a:lnTo>
                    <a:close/>
                    <a:moveTo>
                      <a:pt x="329418" y="72111"/>
                    </a:moveTo>
                    <a:cubicBezTo>
                      <a:pt x="292310" y="115374"/>
                      <a:pt x="237284" y="142752"/>
                      <a:pt x="175851" y="142752"/>
                    </a:cubicBezTo>
                    <a:lnTo>
                      <a:pt x="175851" y="166544"/>
                    </a:lnTo>
                    <a:cubicBezTo>
                      <a:pt x="244517" y="166544"/>
                      <a:pt x="306043" y="135907"/>
                      <a:pt x="347477" y="87600"/>
                    </a:cubicBezTo>
                    <a:lnTo>
                      <a:pt x="329418" y="72111"/>
                    </a:lnTo>
                    <a:close/>
                  </a:path>
                </a:pathLst>
              </a:custGeom>
              <a:solidFill>
                <a:schemeClr val="bg1"/>
              </a:solidFill>
              <a:ln w="23416" cap="flat">
                <a:noFill/>
                <a:prstDash val="solid"/>
                <a:miter/>
              </a:ln>
            </p:spPr>
            <p:txBody>
              <a:bodyPr rtlCol="0" anchor="ctr"/>
              <a:lstStyle/>
              <a:p>
                <a:endParaRPr lang="zh-CN" altLang="en-US"/>
              </a:p>
            </p:txBody>
          </p:sp>
        </p:grpSp>
        <p:pic>
          <p:nvPicPr>
            <p:cNvPr id="33" name="图形 32"/>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87" y="10141"/>
              <a:ext cx="899" cy="899"/>
            </a:xfrm>
            <a:prstGeom prst="rect">
              <a:avLst/>
            </a:prstGeom>
          </p:spPr>
        </p:pic>
        <p:pic>
          <p:nvPicPr>
            <p:cNvPr id="34" name="图形 33"/>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186" y="11815"/>
              <a:ext cx="899" cy="899"/>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745615" y="1099185"/>
            <a:ext cx="5160645" cy="368935"/>
          </a:xfrm>
          <a:prstGeom prst="rect">
            <a:avLst/>
          </a:prstGeom>
          <a:noFill/>
          <a:effectLst/>
          <a:extLst>
            <a:ext uri="{909E8E84-426E-40DD-AFC4-6F175D3DCCD1}">
              <a14:hiddenFill xmlns:a14="http://schemas.microsoft.com/office/drawing/2010/main">
                <a:solidFill>
                  <a:schemeClr val="bg1"/>
                </a:solidFill>
              </a14:hiddenFill>
            </a:ext>
          </a:extLst>
        </p:spPr>
        <p:txBody>
          <a:bodyPr wrap="square" lIns="0" tIns="0" rIns="0" bIns="0" rtlCol="0" anchor="t">
            <a:spAutoFit/>
          </a:bodyPr>
          <a:lstStyle/>
          <a:p>
            <a:pPr>
              <a:lnSpc>
                <a:spcPct val="120000"/>
              </a:lnSpc>
            </a:pPr>
            <a:r>
              <a:rPr lang="en-US" sz="2000" b="1" dirty="0">
                <a:solidFill>
                  <a:schemeClr val="bg1"/>
                </a:solidFill>
                <a:sym typeface="+mn-ea"/>
              </a:rPr>
              <a:t>Accurate Nutrient Monitoring</a:t>
            </a:r>
            <a:endParaRPr lang="en-US" altLang="zh-CN" sz="2000" b="1" dirty="0">
              <a:solidFill>
                <a:schemeClr val="bg1"/>
              </a:solidFill>
              <a:effectLst/>
              <a:cs typeface="OPPOSans R" panose="02010600030101010101" pitchFamily="18" charset="-122"/>
              <a:sym typeface="+mn-ea"/>
            </a:endParaRPr>
          </a:p>
        </p:txBody>
      </p:sp>
      <p:sp>
        <p:nvSpPr>
          <p:cNvPr id="41" name="文本框 40"/>
          <p:cNvSpPr txBox="1"/>
          <p:nvPr/>
        </p:nvSpPr>
        <p:spPr>
          <a:xfrm>
            <a:off x="1745615" y="240665"/>
            <a:ext cx="6647815" cy="49212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charset="0"/>
              <a:buChar char="v"/>
              <a:defRPr/>
            </a:pPr>
            <a:r>
              <a:rPr lang="en-US" sz="3200" b="1" dirty="0">
                <a:solidFill>
                  <a:schemeClr val="accent2"/>
                </a:solidFill>
                <a:latin typeface="+mj-ea"/>
                <a:cs typeface="+mj-ea"/>
                <a:sym typeface="+mn-ea"/>
              </a:rPr>
              <a:t>Objectives of the Project</a:t>
            </a:r>
            <a:endParaRPr kumimoji="0" lang="en-US" altLang="zh-CN" sz="3200" b="1" i="0" u="none" strike="noStrike" kern="1200" cap="none" spc="0" normalizeH="0" baseline="0" noProof="0" dirty="0">
              <a:ln>
                <a:noFill/>
              </a:ln>
              <a:solidFill>
                <a:schemeClr val="accent2"/>
              </a:solidFill>
              <a:effectLst/>
              <a:uLnTx/>
              <a:uFillTx/>
              <a:latin typeface="+mj-ea"/>
              <a:ea typeface="OPPOSans R" panose="02010600030101010101" pitchFamily="18" charset="-122"/>
              <a:cs typeface="+mj-ea"/>
              <a:sym typeface="+mn-ea"/>
            </a:endParaRPr>
          </a:p>
        </p:txBody>
      </p:sp>
      <p:sp>
        <p:nvSpPr>
          <p:cNvPr id="45" name="任意形状 18"/>
          <p:cNvSpPr/>
          <p:nvPr/>
        </p:nvSpPr>
        <p:spPr>
          <a:xfrm>
            <a:off x="0" y="6355758"/>
            <a:ext cx="12192000" cy="50224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6" name="任意形状 17"/>
          <p:cNvSpPr/>
          <p:nvPr/>
        </p:nvSpPr>
        <p:spPr>
          <a:xfrm flipH="1">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Group 10"/>
          <p:cNvGrpSpPr/>
          <p:nvPr/>
        </p:nvGrpSpPr>
        <p:grpSpPr>
          <a:xfrm rot="4980000">
            <a:off x="9623466" y="4559971"/>
            <a:ext cx="3727450" cy="3727450"/>
            <a:chOff x="15156" y="7181"/>
            <a:chExt cx="5870" cy="5870"/>
          </a:xfrm>
        </p:grpSpPr>
        <p:sp>
          <p:nvSpPr>
            <p:cNvPr id="13" name="Freeform 8"/>
            <p:cNvSpPr/>
            <p:nvPr/>
          </p:nvSpPr>
          <p:spPr bwMode="auto">
            <a:xfrm>
              <a:off x="18154" y="8734"/>
              <a:ext cx="1300" cy="1320"/>
            </a:xfrm>
            <a:custGeom>
              <a:avLst/>
              <a:gdLst>
                <a:gd name="T0" fmla="*/ 225 w 248"/>
                <a:gd name="T1" fmla="*/ 252 h 252"/>
                <a:gd name="T2" fmla="*/ 248 w 248"/>
                <a:gd name="T3" fmla="*/ 252 h 252"/>
                <a:gd name="T4" fmla="*/ 0 w 248"/>
                <a:gd name="T5" fmla="*/ 0 h 252"/>
                <a:gd name="T6" fmla="*/ 0 w 248"/>
                <a:gd name="T7" fmla="*/ 23 h 252"/>
                <a:gd name="T8" fmla="*/ 225 w 248"/>
                <a:gd name="T9" fmla="*/ 252 h 252"/>
              </a:gdLst>
              <a:ahLst/>
              <a:cxnLst>
                <a:cxn ang="0">
                  <a:pos x="T0" y="T1"/>
                </a:cxn>
                <a:cxn ang="0">
                  <a:pos x="T2" y="T3"/>
                </a:cxn>
                <a:cxn ang="0">
                  <a:pos x="T4" y="T5"/>
                </a:cxn>
                <a:cxn ang="0">
                  <a:pos x="T6" y="T7"/>
                </a:cxn>
                <a:cxn ang="0">
                  <a:pos x="T8" y="T9"/>
                </a:cxn>
              </a:cxnLst>
              <a:rect l="0" t="0" r="r" b="b"/>
              <a:pathLst>
                <a:path w="248" h="252">
                  <a:moveTo>
                    <a:pt x="225" y="252"/>
                  </a:moveTo>
                  <a:cubicBezTo>
                    <a:pt x="248" y="252"/>
                    <a:pt x="248" y="252"/>
                    <a:pt x="248" y="252"/>
                  </a:cubicBezTo>
                  <a:cubicBezTo>
                    <a:pt x="244" y="116"/>
                    <a:pt x="135" y="6"/>
                    <a:pt x="0" y="0"/>
                  </a:cubicBezTo>
                  <a:cubicBezTo>
                    <a:pt x="0" y="23"/>
                    <a:pt x="0" y="23"/>
                    <a:pt x="0" y="23"/>
                  </a:cubicBezTo>
                  <a:cubicBezTo>
                    <a:pt x="123" y="29"/>
                    <a:pt x="221" y="129"/>
                    <a:pt x="225" y="252"/>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16" name="Freeform 9"/>
            <p:cNvSpPr/>
            <p:nvPr/>
          </p:nvSpPr>
          <p:spPr bwMode="auto">
            <a:xfrm>
              <a:off x="18191" y="7181"/>
              <a:ext cx="2835" cy="3343"/>
            </a:xfrm>
            <a:custGeom>
              <a:avLst/>
              <a:gdLst>
                <a:gd name="T0" fmla="*/ 263 w 541"/>
                <a:gd name="T1" fmla="*/ 553 h 638"/>
                <a:gd name="T2" fmla="*/ 393 w 541"/>
                <a:gd name="T3" fmla="*/ 638 h 638"/>
                <a:gd name="T4" fmla="*/ 396 w 541"/>
                <a:gd name="T5" fmla="*/ 638 h 638"/>
                <a:gd name="T6" fmla="*/ 540 w 541"/>
                <a:gd name="T7" fmla="*/ 550 h 638"/>
                <a:gd name="T8" fmla="*/ 541 w 541"/>
                <a:gd name="T9" fmla="*/ 551 h 638"/>
                <a:gd name="T10" fmla="*/ 0 w 541"/>
                <a:gd name="T11" fmla="*/ 0 h 638"/>
                <a:gd name="T12" fmla="*/ 79 w 541"/>
                <a:gd name="T13" fmla="*/ 129 h 638"/>
                <a:gd name="T14" fmla="*/ 79 w 541"/>
                <a:gd name="T15" fmla="*/ 157 h 638"/>
                <a:gd name="T16" fmla="*/ 3 w 541"/>
                <a:gd name="T17" fmla="*/ 275 h 638"/>
                <a:gd name="T18" fmla="*/ 263 w 541"/>
                <a:gd name="T19" fmla="*/ 553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638">
                  <a:moveTo>
                    <a:pt x="263" y="553"/>
                  </a:moveTo>
                  <a:cubicBezTo>
                    <a:pt x="393" y="638"/>
                    <a:pt x="393" y="638"/>
                    <a:pt x="393" y="638"/>
                  </a:cubicBezTo>
                  <a:cubicBezTo>
                    <a:pt x="394" y="638"/>
                    <a:pt x="395" y="638"/>
                    <a:pt x="396" y="638"/>
                  </a:cubicBezTo>
                  <a:cubicBezTo>
                    <a:pt x="540" y="550"/>
                    <a:pt x="540" y="550"/>
                    <a:pt x="540" y="550"/>
                  </a:cubicBezTo>
                  <a:cubicBezTo>
                    <a:pt x="541" y="551"/>
                    <a:pt x="541" y="551"/>
                    <a:pt x="541" y="551"/>
                  </a:cubicBezTo>
                  <a:cubicBezTo>
                    <a:pt x="537" y="252"/>
                    <a:pt x="298" y="10"/>
                    <a:pt x="0" y="0"/>
                  </a:cubicBezTo>
                  <a:cubicBezTo>
                    <a:pt x="79" y="129"/>
                    <a:pt x="79" y="129"/>
                    <a:pt x="79" y="129"/>
                  </a:cubicBezTo>
                  <a:cubicBezTo>
                    <a:pt x="85" y="138"/>
                    <a:pt x="85" y="149"/>
                    <a:pt x="79" y="157"/>
                  </a:cubicBezTo>
                  <a:cubicBezTo>
                    <a:pt x="3" y="275"/>
                    <a:pt x="3" y="275"/>
                    <a:pt x="3" y="275"/>
                  </a:cubicBezTo>
                  <a:cubicBezTo>
                    <a:pt x="147" y="286"/>
                    <a:pt x="262" y="406"/>
                    <a:pt x="263" y="553"/>
                  </a:cubicBezTo>
                  <a:close/>
                </a:path>
              </a:pathLst>
            </a:custGeom>
            <a:gradFill flip="none" rotWithShape="1">
              <a:gsLst>
                <a:gs pos="100000">
                  <a:schemeClr val="accent2">
                    <a:lumMod val="75000"/>
                  </a:schemeClr>
                </a:gs>
                <a:gs pos="0">
                  <a:schemeClr val="accent2">
                    <a:lumMod val="50000"/>
                  </a:scheme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17" name="Freeform 6"/>
            <p:cNvSpPr/>
            <p:nvPr/>
          </p:nvSpPr>
          <p:spPr bwMode="auto">
            <a:xfrm>
              <a:off x="17671" y="10206"/>
              <a:ext cx="3355" cy="2845"/>
            </a:xfrm>
            <a:custGeom>
              <a:avLst/>
              <a:gdLst>
                <a:gd name="T0" fmla="*/ 493 w 640"/>
                <a:gd name="T1" fmla="*/ 85 h 543"/>
                <a:gd name="T2" fmla="*/ 479 w 640"/>
                <a:gd name="T3" fmla="*/ 81 h 543"/>
                <a:gd name="T4" fmla="*/ 361 w 640"/>
                <a:gd name="T5" fmla="*/ 4 h 543"/>
                <a:gd name="T6" fmla="*/ 90 w 640"/>
                <a:gd name="T7" fmla="*/ 260 h 543"/>
                <a:gd name="T8" fmla="*/ 1 w 640"/>
                <a:gd name="T9" fmla="*/ 398 h 543"/>
                <a:gd name="T10" fmla="*/ 1 w 640"/>
                <a:gd name="T11" fmla="*/ 401 h 543"/>
                <a:gd name="T12" fmla="*/ 88 w 640"/>
                <a:gd name="T13" fmla="*/ 543 h 543"/>
                <a:gd name="T14" fmla="*/ 640 w 640"/>
                <a:gd name="T15" fmla="*/ 0 h 543"/>
                <a:gd name="T16" fmla="*/ 507 w 640"/>
                <a:gd name="T17" fmla="*/ 81 h 543"/>
                <a:gd name="T18" fmla="*/ 493 w 640"/>
                <a:gd name="T19" fmla="*/ 8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0" h="543">
                  <a:moveTo>
                    <a:pt x="493" y="85"/>
                  </a:moveTo>
                  <a:cubicBezTo>
                    <a:pt x="488" y="85"/>
                    <a:pt x="483" y="84"/>
                    <a:pt x="479" y="81"/>
                  </a:cubicBezTo>
                  <a:cubicBezTo>
                    <a:pt x="361" y="4"/>
                    <a:pt x="361" y="4"/>
                    <a:pt x="361" y="4"/>
                  </a:cubicBezTo>
                  <a:cubicBezTo>
                    <a:pt x="348" y="145"/>
                    <a:pt x="233" y="256"/>
                    <a:pt x="90" y="260"/>
                  </a:cubicBezTo>
                  <a:cubicBezTo>
                    <a:pt x="1" y="398"/>
                    <a:pt x="1" y="398"/>
                    <a:pt x="1" y="398"/>
                  </a:cubicBezTo>
                  <a:cubicBezTo>
                    <a:pt x="0" y="399"/>
                    <a:pt x="0" y="400"/>
                    <a:pt x="1" y="401"/>
                  </a:cubicBezTo>
                  <a:cubicBezTo>
                    <a:pt x="88" y="543"/>
                    <a:pt x="88" y="543"/>
                    <a:pt x="88" y="543"/>
                  </a:cubicBezTo>
                  <a:cubicBezTo>
                    <a:pt x="388" y="539"/>
                    <a:pt x="631" y="299"/>
                    <a:pt x="640" y="0"/>
                  </a:cubicBezTo>
                  <a:cubicBezTo>
                    <a:pt x="507" y="81"/>
                    <a:pt x="507" y="81"/>
                    <a:pt x="507" y="81"/>
                  </a:cubicBezTo>
                  <a:cubicBezTo>
                    <a:pt x="503" y="84"/>
                    <a:pt x="498" y="85"/>
                    <a:pt x="493" y="85"/>
                  </a:cubicBezTo>
                  <a:close/>
                </a:path>
              </a:pathLst>
            </a:custGeom>
            <a:gradFill flip="none" rotWithShape="1">
              <a:gsLst>
                <a:gs pos="100000">
                  <a:schemeClr val="accent2">
                    <a:lumMod val="75000"/>
                  </a:schemeClr>
                </a:gs>
                <a:gs pos="0">
                  <a:schemeClr val="accent2">
                    <a:lumMod val="50000"/>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19" name="Freeform 7"/>
            <p:cNvSpPr/>
            <p:nvPr/>
          </p:nvSpPr>
          <p:spPr bwMode="auto">
            <a:xfrm>
              <a:off x="18149" y="10179"/>
              <a:ext cx="1300" cy="1280"/>
            </a:xfrm>
            <a:custGeom>
              <a:avLst/>
              <a:gdLst>
                <a:gd name="T0" fmla="*/ 225 w 248"/>
                <a:gd name="T1" fmla="*/ 0 h 244"/>
                <a:gd name="T2" fmla="*/ 0 w 248"/>
                <a:gd name="T3" fmla="*/ 220 h 244"/>
                <a:gd name="T4" fmla="*/ 0 w 248"/>
                <a:gd name="T5" fmla="*/ 244 h 244"/>
                <a:gd name="T6" fmla="*/ 248 w 248"/>
                <a:gd name="T7" fmla="*/ 0 h 244"/>
                <a:gd name="T8" fmla="*/ 225 w 248"/>
                <a:gd name="T9" fmla="*/ 0 h 244"/>
              </a:gdLst>
              <a:ahLst/>
              <a:cxnLst>
                <a:cxn ang="0">
                  <a:pos x="T0" y="T1"/>
                </a:cxn>
                <a:cxn ang="0">
                  <a:pos x="T2" y="T3"/>
                </a:cxn>
                <a:cxn ang="0">
                  <a:pos x="T4" y="T5"/>
                </a:cxn>
                <a:cxn ang="0">
                  <a:pos x="T6" y="T7"/>
                </a:cxn>
                <a:cxn ang="0">
                  <a:pos x="T8" y="T9"/>
                </a:cxn>
              </a:cxnLst>
              <a:rect l="0" t="0" r="r" b="b"/>
              <a:pathLst>
                <a:path w="248" h="244">
                  <a:moveTo>
                    <a:pt x="225" y="0"/>
                  </a:moveTo>
                  <a:cubicBezTo>
                    <a:pt x="217" y="120"/>
                    <a:pt x="120" y="215"/>
                    <a:pt x="0" y="220"/>
                  </a:cubicBezTo>
                  <a:cubicBezTo>
                    <a:pt x="0" y="244"/>
                    <a:pt x="0" y="244"/>
                    <a:pt x="0" y="244"/>
                  </a:cubicBezTo>
                  <a:cubicBezTo>
                    <a:pt x="133" y="238"/>
                    <a:pt x="240" y="132"/>
                    <a:pt x="248" y="0"/>
                  </a:cubicBezTo>
                  <a:lnTo>
                    <a:pt x="225"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20" name="Freeform 10"/>
            <p:cNvSpPr/>
            <p:nvPr/>
          </p:nvSpPr>
          <p:spPr bwMode="auto">
            <a:xfrm>
              <a:off x="16729" y="8734"/>
              <a:ext cx="1300" cy="1330"/>
            </a:xfrm>
            <a:custGeom>
              <a:avLst/>
              <a:gdLst>
                <a:gd name="T0" fmla="*/ 248 w 248"/>
                <a:gd name="T1" fmla="*/ 23 h 254"/>
                <a:gd name="T2" fmla="*/ 248 w 248"/>
                <a:gd name="T3" fmla="*/ 0 h 254"/>
                <a:gd name="T4" fmla="*/ 0 w 248"/>
                <a:gd name="T5" fmla="*/ 254 h 254"/>
                <a:gd name="T6" fmla="*/ 23 w 248"/>
                <a:gd name="T7" fmla="*/ 254 h 254"/>
                <a:gd name="T8" fmla="*/ 248 w 248"/>
                <a:gd name="T9" fmla="*/ 23 h 254"/>
              </a:gdLst>
              <a:ahLst/>
              <a:cxnLst>
                <a:cxn ang="0">
                  <a:pos x="T0" y="T1"/>
                </a:cxn>
                <a:cxn ang="0">
                  <a:pos x="T2" y="T3"/>
                </a:cxn>
                <a:cxn ang="0">
                  <a:pos x="T4" y="T5"/>
                </a:cxn>
                <a:cxn ang="0">
                  <a:pos x="T6" y="T7"/>
                </a:cxn>
                <a:cxn ang="0">
                  <a:pos x="T8" y="T9"/>
                </a:cxn>
              </a:cxnLst>
              <a:rect l="0" t="0" r="r" b="b"/>
              <a:pathLst>
                <a:path w="248" h="254">
                  <a:moveTo>
                    <a:pt x="248" y="23"/>
                  </a:moveTo>
                  <a:cubicBezTo>
                    <a:pt x="248" y="0"/>
                    <a:pt x="248" y="0"/>
                    <a:pt x="248" y="0"/>
                  </a:cubicBezTo>
                  <a:cubicBezTo>
                    <a:pt x="112" y="6"/>
                    <a:pt x="3" y="117"/>
                    <a:pt x="0" y="254"/>
                  </a:cubicBezTo>
                  <a:cubicBezTo>
                    <a:pt x="23" y="254"/>
                    <a:pt x="23" y="254"/>
                    <a:pt x="23" y="254"/>
                  </a:cubicBezTo>
                  <a:cubicBezTo>
                    <a:pt x="26" y="130"/>
                    <a:pt x="125" y="29"/>
                    <a:pt x="248" y="23"/>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28" name="Freeform 11"/>
            <p:cNvSpPr/>
            <p:nvPr/>
          </p:nvSpPr>
          <p:spPr bwMode="auto">
            <a:xfrm>
              <a:off x="15156" y="7181"/>
              <a:ext cx="3345" cy="2845"/>
            </a:xfrm>
            <a:custGeom>
              <a:avLst/>
              <a:gdLst>
                <a:gd name="T0" fmla="*/ 554 w 638"/>
                <a:gd name="T1" fmla="*/ 274 h 543"/>
                <a:gd name="T2" fmla="*/ 638 w 638"/>
                <a:gd name="T3" fmla="*/ 144 h 543"/>
                <a:gd name="T4" fmla="*/ 638 w 638"/>
                <a:gd name="T5" fmla="*/ 142 h 543"/>
                <a:gd name="T6" fmla="*/ 551 w 638"/>
                <a:gd name="T7" fmla="*/ 0 h 543"/>
                <a:gd name="T8" fmla="*/ 0 w 638"/>
                <a:gd name="T9" fmla="*/ 543 h 543"/>
                <a:gd name="T10" fmla="*/ 127 w 638"/>
                <a:gd name="T11" fmla="*/ 463 h 543"/>
                <a:gd name="T12" fmla="*/ 156 w 638"/>
                <a:gd name="T13" fmla="*/ 463 h 543"/>
                <a:gd name="T14" fmla="*/ 278 w 638"/>
                <a:gd name="T15" fmla="*/ 543 h 543"/>
                <a:gd name="T16" fmla="*/ 554 w 638"/>
                <a:gd name="T17" fmla="*/ 27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8" h="543">
                  <a:moveTo>
                    <a:pt x="554" y="274"/>
                  </a:moveTo>
                  <a:cubicBezTo>
                    <a:pt x="638" y="144"/>
                    <a:pt x="638" y="144"/>
                    <a:pt x="638" y="144"/>
                  </a:cubicBezTo>
                  <a:cubicBezTo>
                    <a:pt x="638" y="143"/>
                    <a:pt x="638" y="142"/>
                    <a:pt x="638" y="142"/>
                  </a:cubicBezTo>
                  <a:cubicBezTo>
                    <a:pt x="551" y="0"/>
                    <a:pt x="551" y="0"/>
                    <a:pt x="551" y="0"/>
                  </a:cubicBezTo>
                  <a:cubicBezTo>
                    <a:pt x="251" y="5"/>
                    <a:pt x="9" y="245"/>
                    <a:pt x="0" y="543"/>
                  </a:cubicBezTo>
                  <a:cubicBezTo>
                    <a:pt x="127" y="463"/>
                    <a:pt x="127" y="463"/>
                    <a:pt x="127" y="463"/>
                  </a:cubicBezTo>
                  <a:cubicBezTo>
                    <a:pt x="136" y="458"/>
                    <a:pt x="147" y="458"/>
                    <a:pt x="156" y="463"/>
                  </a:cubicBezTo>
                  <a:cubicBezTo>
                    <a:pt x="278" y="543"/>
                    <a:pt x="278" y="543"/>
                    <a:pt x="278" y="543"/>
                  </a:cubicBezTo>
                  <a:cubicBezTo>
                    <a:pt x="285" y="395"/>
                    <a:pt x="405" y="277"/>
                    <a:pt x="554" y="274"/>
                  </a:cubicBezTo>
                  <a:close/>
                </a:path>
              </a:pathLst>
            </a:custGeom>
            <a:gradFill flip="none" rotWithShape="1">
              <a:gsLst>
                <a:gs pos="100000">
                  <a:schemeClr val="accent2">
                    <a:lumMod val="75000"/>
                  </a:schemeClr>
                </a:gs>
                <a:gs pos="0">
                  <a:schemeClr val="accent2">
                    <a:lumMod val="5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29" name="Freeform 12"/>
            <p:cNvSpPr/>
            <p:nvPr/>
          </p:nvSpPr>
          <p:spPr bwMode="auto">
            <a:xfrm>
              <a:off x="16734" y="10189"/>
              <a:ext cx="1290" cy="1265"/>
            </a:xfrm>
            <a:custGeom>
              <a:avLst/>
              <a:gdLst>
                <a:gd name="T0" fmla="*/ 23 w 246"/>
                <a:gd name="T1" fmla="*/ 0 h 241"/>
                <a:gd name="T2" fmla="*/ 0 w 246"/>
                <a:gd name="T3" fmla="*/ 0 h 241"/>
                <a:gd name="T4" fmla="*/ 246 w 246"/>
                <a:gd name="T5" fmla="*/ 241 h 241"/>
                <a:gd name="T6" fmla="*/ 246 w 246"/>
                <a:gd name="T7" fmla="*/ 218 h 241"/>
                <a:gd name="T8" fmla="*/ 23 w 246"/>
                <a:gd name="T9" fmla="*/ 0 h 241"/>
              </a:gdLst>
              <a:ahLst/>
              <a:cxnLst>
                <a:cxn ang="0">
                  <a:pos x="T0" y="T1"/>
                </a:cxn>
                <a:cxn ang="0">
                  <a:pos x="T2" y="T3"/>
                </a:cxn>
                <a:cxn ang="0">
                  <a:pos x="T4" y="T5"/>
                </a:cxn>
                <a:cxn ang="0">
                  <a:pos x="T6" y="T7"/>
                </a:cxn>
                <a:cxn ang="0">
                  <a:pos x="T8" y="T9"/>
                </a:cxn>
              </a:cxnLst>
              <a:rect l="0" t="0" r="r" b="b"/>
              <a:pathLst>
                <a:path w="246" h="241">
                  <a:moveTo>
                    <a:pt x="23" y="0"/>
                  </a:moveTo>
                  <a:cubicBezTo>
                    <a:pt x="0" y="0"/>
                    <a:pt x="0" y="0"/>
                    <a:pt x="0" y="0"/>
                  </a:cubicBezTo>
                  <a:cubicBezTo>
                    <a:pt x="9" y="130"/>
                    <a:pt x="114" y="235"/>
                    <a:pt x="246" y="241"/>
                  </a:cubicBezTo>
                  <a:cubicBezTo>
                    <a:pt x="246" y="218"/>
                    <a:pt x="246" y="218"/>
                    <a:pt x="246" y="218"/>
                  </a:cubicBezTo>
                  <a:cubicBezTo>
                    <a:pt x="127" y="212"/>
                    <a:pt x="32" y="118"/>
                    <a:pt x="23"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sp>
          <p:nvSpPr>
            <p:cNvPr id="30" name="Freeform 13"/>
            <p:cNvSpPr/>
            <p:nvPr/>
          </p:nvSpPr>
          <p:spPr bwMode="auto">
            <a:xfrm>
              <a:off x="15156" y="9714"/>
              <a:ext cx="2840" cy="3333"/>
            </a:xfrm>
            <a:custGeom>
              <a:avLst/>
              <a:gdLst>
                <a:gd name="T0" fmla="*/ 279 w 542"/>
                <a:gd name="T1" fmla="*/ 89 h 636"/>
                <a:gd name="T2" fmla="*/ 143 w 542"/>
                <a:gd name="T3" fmla="*/ 1 h 636"/>
                <a:gd name="T4" fmla="*/ 140 w 542"/>
                <a:gd name="T5" fmla="*/ 1 h 636"/>
                <a:gd name="T6" fmla="*/ 0 w 542"/>
                <a:gd name="T7" fmla="*/ 89 h 636"/>
                <a:gd name="T8" fmla="*/ 539 w 542"/>
                <a:gd name="T9" fmla="*/ 636 h 636"/>
                <a:gd name="T10" fmla="*/ 460 w 542"/>
                <a:gd name="T11" fmla="*/ 507 h 636"/>
                <a:gd name="T12" fmla="*/ 460 w 542"/>
                <a:gd name="T13" fmla="*/ 479 h 636"/>
                <a:gd name="T14" fmla="*/ 542 w 542"/>
                <a:gd name="T15" fmla="*/ 354 h 636"/>
                <a:gd name="T16" fmla="*/ 279 w 542"/>
                <a:gd name="T17" fmla="*/ 8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2" h="636">
                  <a:moveTo>
                    <a:pt x="279" y="89"/>
                  </a:moveTo>
                  <a:cubicBezTo>
                    <a:pt x="143" y="1"/>
                    <a:pt x="143" y="1"/>
                    <a:pt x="143" y="1"/>
                  </a:cubicBezTo>
                  <a:cubicBezTo>
                    <a:pt x="142" y="0"/>
                    <a:pt x="141" y="0"/>
                    <a:pt x="140" y="1"/>
                  </a:cubicBezTo>
                  <a:cubicBezTo>
                    <a:pt x="0" y="89"/>
                    <a:pt x="0" y="89"/>
                    <a:pt x="0" y="89"/>
                  </a:cubicBezTo>
                  <a:cubicBezTo>
                    <a:pt x="6" y="386"/>
                    <a:pt x="244" y="625"/>
                    <a:pt x="539" y="636"/>
                  </a:cubicBezTo>
                  <a:cubicBezTo>
                    <a:pt x="460" y="507"/>
                    <a:pt x="460" y="507"/>
                    <a:pt x="460" y="507"/>
                  </a:cubicBezTo>
                  <a:cubicBezTo>
                    <a:pt x="455" y="499"/>
                    <a:pt x="455" y="488"/>
                    <a:pt x="460" y="479"/>
                  </a:cubicBezTo>
                  <a:cubicBezTo>
                    <a:pt x="542" y="354"/>
                    <a:pt x="542" y="354"/>
                    <a:pt x="542" y="354"/>
                  </a:cubicBezTo>
                  <a:cubicBezTo>
                    <a:pt x="400" y="345"/>
                    <a:pt x="286" y="231"/>
                    <a:pt x="279" y="89"/>
                  </a:cubicBezTo>
                  <a:close/>
                </a:path>
              </a:pathLst>
            </a:custGeom>
            <a:gradFill flip="none" rotWithShape="1">
              <a:gsLst>
                <a:gs pos="100000">
                  <a:schemeClr val="accent2">
                    <a:lumMod val="75000"/>
                  </a:schemeClr>
                </a:gs>
                <a:gs pos="0">
                  <a:schemeClr val="accent2">
                    <a:lumMod val="5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OPPOSans R" panose="02010600030101010101" pitchFamily="18" charset="-122"/>
                <a:cs typeface="+mn-cs"/>
              </a:endParaRPr>
            </a:p>
          </p:txBody>
        </p:sp>
        <p:grpSp>
          <p:nvGrpSpPr>
            <p:cNvPr id="39" name="组合 38"/>
            <p:cNvGrpSpPr/>
            <p:nvPr/>
          </p:nvGrpSpPr>
          <p:grpSpPr>
            <a:xfrm>
              <a:off x="19903" y="9343"/>
              <a:ext cx="674" cy="693"/>
              <a:chOff x="7083609" y="3140506"/>
              <a:chExt cx="428255" cy="440151"/>
            </a:xfrm>
          </p:grpSpPr>
          <p:sp>
            <p:nvSpPr>
              <p:cNvPr id="36" name="任意多边形: 形状 35"/>
              <p:cNvSpPr/>
              <p:nvPr/>
            </p:nvSpPr>
            <p:spPr>
              <a:xfrm>
                <a:off x="7083609" y="3140506"/>
                <a:ext cx="428255" cy="428255"/>
              </a:xfrm>
              <a:custGeom>
                <a:avLst/>
                <a:gdLst>
                  <a:gd name="connsiteX0" fmla="*/ 428255 w 428255"/>
                  <a:gd name="connsiteY0" fmla="*/ 214128 h 428255"/>
                  <a:gd name="connsiteX1" fmla="*/ 391946 w 428255"/>
                  <a:gd name="connsiteY1" fmla="*/ 333461 h 428255"/>
                  <a:gd name="connsiteX2" fmla="*/ 214128 w 428255"/>
                  <a:gd name="connsiteY2" fmla="*/ 428255 h 428255"/>
                  <a:gd name="connsiteX3" fmla="*/ 36309 w 428255"/>
                  <a:gd name="connsiteY3" fmla="*/ 333461 h 428255"/>
                  <a:gd name="connsiteX4" fmla="*/ 0 w 428255"/>
                  <a:gd name="connsiteY4" fmla="*/ 214128 h 428255"/>
                  <a:gd name="connsiteX5" fmla="*/ 214128 w 428255"/>
                  <a:gd name="connsiteY5" fmla="*/ 0 h 428255"/>
                  <a:gd name="connsiteX6" fmla="*/ 428255 w 428255"/>
                  <a:gd name="connsiteY6" fmla="*/ 214128 h 42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55" h="428255">
                    <a:moveTo>
                      <a:pt x="428255" y="214128"/>
                    </a:moveTo>
                    <a:cubicBezTo>
                      <a:pt x="428255" y="258307"/>
                      <a:pt x="414875" y="299362"/>
                      <a:pt x="391946" y="333461"/>
                    </a:cubicBezTo>
                    <a:cubicBezTo>
                      <a:pt x="353501" y="390638"/>
                      <a:pt x="288206" y="428255"/>
                      <a:pt x="214128" y="428255"/>
                    </a:cubicBezTo>
                    <a:cubicBezTo>
                      <a:pt x="140048" y="428255"/>
                      <a:pt x="74755" y="390638"/>
                      <a:pt x="36309" y="333461"/>
                    </a:cubicBezTo>
                    <a:cubicBezTo>
                      <a:pt x="13380" y="299362"/>
                      <a:pt x="0" y="258307"/>
                      <a:pt x="0" y="214128"/>
                    </a:cubicBezTo>
                    <a:cubicBezTo>
                      <a:pt x="0" y="95868"/>
                      <a:pt x="95868" y="0"/>
                      <a:pt x="214128" y="0"/>
                    </a:cubicBezTo>
                    <a:cubicBezTo>
                      <a:pt x="332388" y="0"/>
                      <a:pt x="428255" y="95868"/>
                      <a:pt x="428255" y="214128"/>
                    </a:cubicBezTo>
                    <a:close/>
                  </a:path>
                </a:pathLst>
              </a:custGeom>
              <a:noFill/>
              <a:ln w="23416" cap="flat">
                <a:solidFill>
                  <a:schemeClr val="bg1"/>
                </a:solidFill>
                <a:prstDash val="solid"/>
                <a:miter/>
              </a:ln>
            </p:spPr>
            <p:txBody>
              <a:bodyPr rtlCol="0" anchor="ctr"/>
              <a:lstStyle/>
              <a:p>
                <a:endParaRPr lang="zh-CN" altLang="en-US"/>
              </a:p>
            </p:txBody>
          </p:sp>
          <p:sp>
            <p:nvSpPr>
              <p:cNvPr id="37" name="任意多边形: 形状 36"/>
              <p:cNvSpPr/>
              <p:nvPr/>
            </p:nvSpPr>
            <p:spPr>
              <a:xfrm>
                <a:off x="7238257" y="3223778"/>
                <a:ext cx="118959" cy="118959"/>
              </a:xfrm>
              <a:custGeom>
                <a:avLst/>
                <a:gdLst>
                  <a:gd name="connsiteX0" fmla="*/ 95168 w 118959"/>
                  <a:gd name="connsiteY0" fmla="*/ 59480 h 118959"/>
                  <a:gd name="connsiteX1" fmla="*/ 59480 w 118959"/>
                  <a:gd name="connsiteY1" fmla="*/ 95168 h 118959"/>
                  <a:gd name="connsiteX2" fmla="*/ 59480 w 118959"/>
                  <a:gd name="connsiteY2" fmla="*/ 118960 h 118959"/>
                  <a:gd name="connsiteX3" fmla="*/ 118960 w 118959"/>
                  <a:gd name="connsiteY3" fmla="*/ 59480 h 118959"/>
                  <a:gd name="connsiteX4" fmla="*/ 95168 w 118959"/>
                  <a:gd name="connsiteY4" fmla="*/ 59480 h 118959"/>
                  <a:gd name="connsiteX5" fmla="*/ 59480 w 118959"/>
                  <a:gd name="connsiteY5" fmla="*/ 95168 h 118959"/>
                  <a:gd name="connsiteX6" fmla="*/ 23792 w 118959"/>
                  <a:gd name="connsiteY6" fmla="*/ 59480 h 118959"/>
                  <a:gd name="connsiteX7" fmla="*/ 0 w 118959"/>
                  <a:gd name="connsiteY7" fmla="*/ 59480 h 118959"/>
                  <a:gd name="connsiteX8" fmla="*/ 59480 w 118959"/>
                  <a:gd name="connsiteY8" fmla="*/ 118960 h 118959"/>
                  <a:gd name="connsiteX9" fmla="*/ 59480 w 118959"/>
                  <a:gd name="connsiteY9" fmla="*/ 95168 h 118959"/>
                  <a:gd name="connsiteX10" fmla="*/ 23792 w 118959"/>
                  <a:gd name="connsiteY10" fmla="*/ 59480 h 118959"/>
                  <a:gd name="connsiteX11" fmla="*/ 59480 w 118959"/>
                  <a:gd name="connsiteY11" fmla="*/ 23792 h 118959"/>
                  <a:gd name="connsiteX12" fmla="*/ 59480 w 118959"/>
                  <a:gd name="connsiteY12" fmla="*/ 0 h 118959"/>
                  <a:gd name="connsiteX13" fmla="*/ 0 w 118959"/>
                  <a:gd name="connsiteY13" fmla="*/ 59480 h 118959"/>
                  <a:gd name="connsiteX14" fmla="*/ 23792 w 118959"/>
                  <a:gd name="connsiteY14" fmla="*/ 59480 h 118959"/>
                  <a:gd name="connsiteX15" fmla="*/ 59480 w 118959"/>
                  <a:gd name="connsiteY15" fmla="*/ 23792 h 118959"/>
                  <a:gd name="connsiteX16" fmla="*/ 95168 w 118959"/>
                  <a:gd name="connsiteY16" fmla="*/ 59480 h 118959"/>
                  <a:gd name="connsiteX17" fmla="*/ 118960 w 118959"/>
                  <a:gd name="connsiteY17" fmla="*/ 59480 h 118959"/>
                  <a:gd name="connsiteX18" fmla="*/ 59480 w 118959"/>
                  <a:gd name="connsiteY18" fmla="*/ 0 h 118959"/>
                  <a:gd name="connsiteX19" fmla="*/ 59480 w 118959"/>
                  <a:gd name="connsiteY19" fmla="*/ 23792 h 11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959" h="118959">
                    <a:moveTo>
                      <a:pt x="95168" y="59480"/>
                    </a:moveTo>
                    <a:cubicBezTo>
                      <a:pt x="95168" y="79190"/>
                      <a:pt x="79189" y="95168"/>
                      <a:pt x="59480" y="95168"/>
                    </a:cubicBezTo>
                    <a:lnTo>
                      <a:pt x="59480" y="118960"/>
                    </a:lnTo>
                    <a:cubicBezTo>
                      <a:pt x="92329" y="118960"/>
                      <a:pt x="118960" y="92329"/>
                      <a:pt x="118960" y="59480"/>
                    </a:cubicBezTo>
                    <a:lnTo>
                      <a:pt x="95168" y="59480"/>
                    </a:lnTo>
                    <a:close/>
                    <a:moveTo>
                      <a:pt x="59480" y="95168"/>
                    </a:moveTo>
                    <a:cubicBezTo>
                      <a:pt x="39771" y="95168"/>
                      <a:pt x="23792" y="79190"/>
                      <a:pt x="23792" y="59480"/>
                    </a:cubicBezTo>
                    <a:lnTo>
                      <a:pt x="0" y="59480"/>
                    </a:lnTo>
                    <a:cubicBezTo>
                      <a:pt x="0" y="92329"/>
                      <a:pt x="26630" y="118960"/>
                      <a:pt x="59480" y="118960"/>
                    </a:cubicBezTo>
                    <a:lnTo>
                      <a:pt x="59480" y="95168"/>
                    </a:lnTo>
                    <a:close/>
                    <a:moveTo>
                      <a:pt x="23792" y="59480"/>
                    </a:moveTo>
                    <a:cubicBezTo>
                      <a:pt x="23792" y="39770"/>
                      <a:pt x="39771" y="23792"/>
                      <a:pt x="59480" y="23792"/>
                    </a:cubicBezTo>
                    <a:lnTo>
                      <a:pt x="59480" y="0"/>
                    </a:lnTo>
                    <a:cubicBezTo>
                      <a:pt x="26630" y="0"/>
                      <a:pt x="0" y="26630"/>
                      <a:pt x="0" y="59480"/>
                    </a:cubicBezTo>
                    <a:lnTo>
                      <a:pt x="23792" y="59480"/>
                    </a:lnTo>
                    <a:close/>
                    <a:moveTo>
                      <a:pt x="59480" y="23792"/>
                    </a:moveTo>
                    <a:cubicBezTo>
                      <a:pt x="79189" y="23792"/>
                      <a:pt x="95168" y="39770"/>
                      <a:pt x="95168" y="59480"/>
                    </a:cubicBezTo>
                    <a:lnTo>
                      <a:pt x="118960" y="59480"/>
                    </a:lnTo>
                    <a:cubicBezTo>
                      <a:pt x="118960" y="26630"/>
                      <a:pt x="92329" y="0"/>
                      <a:pt x="59480" y="0"/>
                    </a:cubicBezTo>
                    <a:lnTo>
                      <a:pt x="59480" y="23792"/>
                    </a:lnTo>
                    <a:close/>
                  </a:path>
                </a:pathLst>
              </a:custGeom>
              <a:solidFill>
                <a:schemeClr val="bg1"/>
              </a:solidFill>
              <a:ln w="23416" cap="flat">
                <a:noFill/>
                <a:prstDash val="solid"/>
                <a:miter/>
              </a:ln>
            </p:spPr>
            <p:txBody>
              <a:bodyPr rtlCol="0" anchor="ctr"/>
              <a:lstStyle/>
              <a:p>
                <a:endParaRPr lang="zh-CN" altLang="en-US"/>
              </a:p>
            </p:txBody>
          </p:sp>
          <p:sp>
            <p:nvSpPr>
              <p:cNvPr id="38" name="任意多边形: 形状 37"/>
              <p:cNvSpPr/>
              <p:nvPr/>
            </p:nvSpPr>
            <p:spPr>
              <a:xfrm>
                <a:off x="7121886" y="3414114"/>
                <a:ext cx="351699" cy="166543"/>
              </a:xfrm>
              <a:custGeom>
                <a:avLst/>
                <a:gdLst>
                  <a:gd name="connsiteX0" fmla="*/ 13253 w 351699"/>
                  <a:gd name="connsiteY0" fmla="*/ 79855 h 166543"/>
                  <a:gd name="connsiteX1" fmla="*/ 1851 w 351699"/>
                  <a:gd name="connsiteY1" fmla="*/ 76460 h 166543"/>
                  <a:gd name="connsiteX2" fmla="*/ 0 w 351699"/>
                  <a:gd name="connsiteY2" fmla="*/ 82677 h 166543"/>
                  <a:gd name="connsiteX3" fmla="*/ 4223 w 351699"/>
                  <a:gd name="connsiteY3" fmla="*/ 87600 h 166543"/>
                  <a:gd name="connsiteX4" fmla="*/ 13253 w 351699"/>
                  <a:gd name="connsiteY4" fmla="*/ 79855 h 166543"/>
                  <a:gd name="connsiteX5" fmla="*/ 338448 w 351699"/>
                  <a:gd name="connsiteY5" fmla="*/ 79855 h 166543"/>
                  <a:gd name="connsiteX6" fmla="*/ 347477 w 351699"/>
                  <a:gd name="connsiteY6" fmla="*/ 87600 h 166543"/>
                  <a:gd name="connsiteX7" fmla="*/ 351700 w 351699"/>
                  <a:gd name="connsiteY7" fmla="*/ 82677 h 166543"/>
                  <a:gd name="connsiteX8" fmla="*/ 349849 w 351699"/>
                  <a:gd name="connsiteY8" fmla="*/ 76460 h 166543"/>
                  <a:gd name="connsiteX9" fmla="*/ 338448 w 351699"/>
                  <a:gd name="connsiteY9" fmla="*/ 79855 h 166543"/>
                  <a:gd name="connsiteX10" fmla="*/ 104475 w 351699"/>
                  <a:gd name="connsiteY10" fmla="*/ 23792 h 166543"/>
                  <a:gd name="connsiteX11" fmla="*/ 247227 w 351699"/>
                  <a:gd name="connsiteY11" fmla="*/ 23792 h 166543"/>
                  <a:gd name="connsiteX12" fmla="*/ 247227 w 351699"/>
                  <a:gd name="connsiteY12" fmla="*/ 0 h 166543"/>
                  <a:gd name="connsiteX13" fmla="*/ 104475 w 351699"/>
                  <a:gd name="connsiteY13" fmla="*/ 0 h 166543"/>
                  <a:gd name="connsiteX14" fmla="*/ 104475 w 351699"/>
                  <a:gd name="connsiteY14" fmla="*/ 23792 h 166543"/>
                  <a:gd name="connsiteX15" fmla="*/ 104475 w 351699"/>
                  <a:gd name="connsiteY15" fmla="*/ 0 h 166543"/>
                  <a:gd name="connsiteX16" fmla="*/ 1851 w 351699"/>
                  <a:gd name="connsiteY16" fmla="*/ 76460 h 166543"/>
                  <a:gd name="connsiteX17" fmla="*/ 24654 w 351699"/>
                  <a:gd name="connsiteY17" fmla="*/ 83250 h 166543"/>
                  <a:gd name="connsiteX18" fmla="*/ 104475 w 351699"/>
                  <a:gd name="connsiteY18" fmla="*/ 23792 h 166543"/>
                  <a:gd name="connsiteX19" fmla="*/ 104475 w 351699"/>
                  <a:gd name="connsiteY19" fmla="*/ 0 h 166543"/>
                  <a:gd name="connsiteX20" fmla="*/ 175851 w 351699"/>
                  <a:gd name="connsiteY20" fmla="*/ 142752 h 166543"/>
                  <a:gd name="connsiteX21" fmla="*/ 22282 w 351699"/>
                  <a:gd name="connsiteY21" fmla="*/ 72111 h 166543"/>
                  <a:gd name="connsiteX22" fmla="*/ 4223 w 351699"/>
                  <a:gd name="connsiteY22" fmla="*/ 87600 h 166543"/>
                  <a:gd name="connsiteX23" fmla="*/ 175851 w 351699"/>
                  <a:gd name="connsiteY23" fmla="*/ 166544 h 166543"/>
                  <a:gd name="connsiteX24" fmla="*/ 175851 w 351699"/>
                  <a:gd name="connsiteY24" fmla="*/ 142752 h 166543"/>
                  <a:gd name="connsiteX25" fmla="*/ 247227 w 351699"/>
                  <a:gd name="connsiteY25" fmla="*/ 23792 h 166543"/>
                  <a:gd name="connsiteX26" fmla="*/ 327046 w 351699"/>
                  <a:gd name="connsiteY26" fmla="*/ 83250 h 166543"/>
                  <a:gd name="connsiteX27" fmla="*/ 349849 w 351699"/>
                  <a:gd name="connsiteY27" fmla="*/ 76460 h 166543"/>
                  <a:gd name="connsiteX28" fmla="*/ 247227 w 351699"/>
                  <a:gd name="connsiteY28" fmla="*/ 0 h 166543"/>
                  <a:gd name="connsiteX29" fmla="*/ 247227 w 351699"/>
                  <a:gd name="connsiteY29" fmla="*/ 23792 h 166543"/>
                  <a:gd name="connsiteX30" fmla="*/ 329418 w 351699"/>
                  <a:gd name="connsiteY30" fmla="*/ 72111 h 166543"/>
                  <a:gd name="connsiteX31" fmla="*/ 175851 w 351699"/>
                  <a:gd name="connsiteY31" fmla="*/ 142752 h 166543"/>
                  <a:gd name="connsiteX32" fmla="*/ 175851 w 351699"/>
                  <a:gd name="connsiteY32" fmla="*/ 166544 h 166543"/>
                  <a:gd name="connsiteX33" fmla="*/ 347477 w 351699"/>
                  <a:gd name="connsiteY33" fmla="*/ 87600 h 166543"/>
                  <a:gd name="connsiteX34" fmla="*/ 329418 w 351699"/>
                  <a:gd name="connsiteY34" fmla="*/ 72111 h 16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1699" h="166543">
                    <a:moveTo>
                      <a:pt x="13253" y="79855"/>
                    </a:moveTo>
                    <a:lnTo>
                      <a:pt x="1851" y="76460"/>
                    </a:lnTo>
                    <a:lnTo>
                      <a:pt x="0" y="82677"/>
                    </a:lnTo>
                    <a:lnTo>
                      <a:pt x="4223" y="87600"/>
                    </a:lnTo>
                    <a:lnTo>
                      <a:pt x="13253" y="79855"/>
                    </a:lnTo>
                    <a:close/>
                    <a:moveTo>
                      <a:pt x="338448" y="79855"/>
                    </a:moveTo>
                    <a:lnTo>
                      <a:pt x="347477" y="87600"/>
                    </a:lnTo>
                    <a:lnTo>
                      <a:pt x="351700" y="82677"/>
                    </a:lnTo>
                    <a:lnTo>
                      <a:pt x="349849" y="76460"/>
                    </a:lnTo>
                    <a:lnTo>
                      <a:pt x="338448" y="79855"/>
                    </a:lnTo>
                    <a:close/>
                    <a:moveTo>
                      <a:pt x="104475" y="23792"/>
                    </a:moveTo>
                    <a:lnTo>
                      <a:pt x="247227" y="23792"/>
                    </a:lnTo>
                    <a:lnTo>
                      <a:pt x="247227" y="0"/>
                    </a:lnTo>
                    <a:lnTo>
                      <a:pt x="104475" y="0"/>
                    </a:lnTo>
                    <a:lnTo>
                      <a:pt x="104475" y="23792"/>
                    </a:lnTo>
                    <a:close/>
                    <a:moveTo>
                      <a:pt x="104475" y="0"/>
                    </a:moveTo>
                    <a:cubicBezTo>
                      <a:pt x="55964" y="0"/>
                      <a:pt x="15017" y="32252"/>
                      <a:pt x="1851" y="76460"/>
                    </a:cubicBezTo>
                    <a:lnTo>
                      <a:pt x="24654" y="83250"/>
                    </a:lnTo>
                    <a:cubicBezTo>
                      <a:pt x="34898" y="48852"/>
                      <a:pt x="66775" y="23792"/>
                      <a:pt x="104475" y="23792"/>
                    </a:cubicBezTo>
                    <a:lnTo>
                      <a:pt x="104475" y="0"/>
                    </a:lnTo>
                    <a:close/>
                    <a:moveTo>
                      <a:pt x="175851" y="142752"/>
                    </a:moveTo>
                    <a:cubicBezTo>
                      <a:pt x="114416" y="142752"/>
                      <a:pt x="59390" y="115374"/>
                      <a:pt x="22282" y="72111"/>
                    </a:cubicBezTo>
                    <a:lnTo>
                      <a:pt x="4223" y="87600"/>
                    </a:lnTo>
                    <a:cubicBezTo>
                      <a:pt x="45658" y="135907"/>
                      <a:pt x="107183" y="166544"/>
                      <a:pt x="175851" y="166544"/>
                    </a:cubicBezTo>
                    <a:lnTo>
                      <a:pt x="175851" y="142752"/>
                    </a:lnTo>
                    <a:close/>
                    <a:moveTo>
                      <a:pt x="247227" y="23792"/>
                    </a:moveTo>
                    <a:cubicBezTo>
                      <a:pt x="284925" y="23792"/>
                      <a:pt x="316802" y="48852"/>
                      <a:pt x="327046" y="83250"/>
                    </a:cubicBezTo>
                    <a:lnTo>
                      <a:pt x="349849" y="76460"/>
                    </a:lnTo>
                    <a:cubicBezTo>
                      <a:pt x="336685" y="32252"/>
                      <a:pt x="295736" y="0"/>
                      <a:pt x="247227" y="0"/>
                    </a:cubicBezTo>
                    <a:lnTo>
                      <a:pt x="247227" y="23792"/>
                    </a:lnTo>
                    <a:close/>
                    <a:moveTo>
                      <a:pt x="329418" y="72111"/>
                    </a:moveTo>
                    <a:cubicBezTo>
                      <a:pt x="292310" y="115374"/>
                      <a:pt x="237284" y="142752"/>
                      <a:pt x="175851" y="142752"/>
                    </a:cubicBezTo>
                    <a:lnTo>
                      <a:pt x="175851" y="166544"/>
                    </a:lnTo>
                    <a:cubicBezTo>
                      <a:pt x="244517" y="166544"/>
                      <a:pt x="306043" y="135907"/>
                      <a:pt x="347477" y="87600"/>
                    </a:cubicBezTo>
                    <a:lnTo>
                      <a:pt x="329418" y="72111"/>
                    </a:lnTo>
                    <a:close/>
                  </a:path>
                </a:pathLst>
              </a:custGeom>
              <a:solidFill>
                <a:schemeClr val="bg1"/>
              </a:solidFill>
              <a:ln w="23416" cap="flat">
                <a:noFill/>
                <a:prstDash val="solid"/>
                <a:miter/>
              </a:ln>
            </p:spPr>
            <p:txBody>
              <a:bodyPr rtlCol="0" anchor="ctr"/>
              <a:lstStyle/>
              <a:p>
                <a:endParaRPr lang="zh-CN" altLang="en-US"/>
              </a:p>
            </p:txBody>
          </p:sp>
        </p:grpSp>
        <p:pic>
          <p:nvPicPr>
            <p:cNvPr id="33" name="图形 32"/>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87" y="10141"/>
              <a:ext cx="899" cy="899"/>
            </a:xfrm>
            <a:prstGeom prst="rect">
              <a:avLst/>
            </a:prstGeom>
          </p:spPr>
        </p:pic>
        <p:pic>
          <p:nvPicPr>
            <p:cNvPr id="34" name="图形 33"/>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86" y="11815"/>
              <a:ext cx="899" cy="899"/>
            </a:xfrm>
            <a:prstGeom prst="rect">
              <a:avLst/>
            </a:prstGeom>
          </p:spPr>
        </p:pic>
        <p:grpSp>
          <p:nvGrpSpPr>
            <p:cNvPr id="2" name="组合 38"/>
            <p:cNvGrpSpPr/>
            <p:nvPr/>
          </p:nvGrpSpPr>
          <p:grpSpPr>
            <a:xfrm>
              <a:off x="16381" y="8050"/>
              <a:ext cx="674" cy="693"/>
              <a:chOff x="7083609" y="3140506"/>
              <a:chExt cx="428255" cy="440151"/>
            </a:xfrm>
          </p:grpSpPr>
          <p:sp>
            <p:nvSpPr>
              <p:cNvPr id="5" name="任意多边形: 形状 35"/>
              <p:cNvSpPr/>
              <p:nvPr/>
            </p:nvSpPr>
            <p:spPr>
              <a:xfrm>
                <a:off x="7083609" y="3140506"/>
                <a:ext cx="428255" cy="428255"/>
              </a:xfrm>
              <a:custGeom>
                <a:avLst/>
                <a:gdLst>
                  <a:gd name="connsiteX0" fmla="*/ 428255 w 428255"/>
                  <a:gd name="connsiteY0" fmla="*/ 214128 h 428255"/>
                  <a:gd name="connsiteX1" fmla="*/ 391946 w 428255"/>
                  <a:gd name="connsiteY1" fmla="*/ 333461 h 428255"/>
                  <a:gd name="connsiteX2" fmla="*/ 214128 w 428255"/>
                  <a:gd name="connsiteY2" fmla="*/ 428255 h 428255"/>
                  <a:gd name="connsiteX3" fmla="*/ 36309 w 428255"/>
                  <a:gd name="connsiteY3" fmla="*/ 333461 h 428255"/>
                  <a:gd name="connsiteX4" fmla="*/ 0 w 428255"/>
                  <a:gd name="connsiteY4" fmla="*/ 214128 h 428255"/>
                  <a:gd name="connsiteX5" fmla="*/ 214128 w 428255"/>
                  <a:gd name="connsiteY5" fmla="*/ 0 h 428255"/>
                  <a:gd name="connsiteX6" fmla="*/ 428255 w 428255"/>
                  <a:gd name="connsiteY6" fmla="*/ 214128 h 42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55" h="428255">
                    <a:moveTo>
                      <a:pt x="428255" y="214128"/>
                    </a:moveTo>
                    <a:cubicBezTo>
                      <a:pt x="428255" y="258307"/>
                      <a:pt x="414875" y="299362"/>
                      <a:pt x="391946" y="333461"/>
                    </a:cubicBezTo>
                    <a:cubicBezTo>
                      <a:pt x="353501" y="390638"/>
                      <a:pt x="288206" y="428255"/>
                      <a:pt x="214128" y="428255"/>
                    </a:cubicBezTo>
                    <a:cubicBezTo>
                      <a:pt x="140048" y="428255"/>
                      <a:pt x="74755" y="390638"/>
                      <a:pt x="36309" y="333461"/>
                    </a:cubicBezTo>
                    <a:cubicBezTo>
                      <a:pt x="13380" y="299362"/>
                      <a:pt x="0" y="258307"/>
                      <a:pt x="0" y="214128"/>
                    </a:cubicBezTo>
                    <a:cubicBezTo>
                      <a:pt x="0" y="95868"/>
                      <a:pt x="95868" y="0"/>
                      <a:pt x="214128" y="0"/>
                    </a:cubicBezTo>
                    <a:cubicBezTo>
                      <a:pt x="332388" y="0"/>
                      <a:pt x="428255" y="95868"/>
                      <a:pt x="428255" y="214128"/>
                    </a:cubicBezTo>
                    <a:close/>
                  </a:path>
                </a:pathLst>
              </a:custGeom>
              <a:noFill/>
              <a:ln w="23416" cap="flat">
                <a:solidFill>
                  <a:schemeClr val="bg1"/>
                </a:solidFill>
                <a:prstDash val="solid"/>
                <a:miter/>
              </a:ln>
            </p:spPr>
            <p:txBody>
              <a:bodyPr rtlCol="0" anchor="ctr"/>
              <a:lstStyle/>
              <a:p>
                <a:endParaRPr lang="zh-CN" altLang="en-US"/>
              </a:p>
            </p:txBody>
          </p:sp>
          <p:sp>
            <p:nvSpPr>
              <p:cNvPr id="8" name="任意多边形: 形状 36"/>
              <p:cNvSpPr/>
              <p:nvPr/>
            </p:nvSpPr>
            <p:spPr>
              <a:xfrm>
                <a:off x="7238257" y="3223778"/>
                <a:ext cx="118959" cy="118959"/>
              </a:xfrm>
              <a:custGeom>
                <a:avLst/>
                <a:gdLst>
                  <a:gd name="connsiteX0" fmla="*/ 95168 w 118959"/>
                  <a:gd name="connsiteY0" fmla="*/ 59480 h 118959"/>
                  <a:gd name="connsiteX1" fmla="*/ 59480 w 118959"/>
                  <a:gd name="connsiteY1" fmla="*/ 95168 h 118959"/>
                  <a:gd name="connsiteX2" fmla="*/ 59480 w 118959"/>
                  <a:gd name="connsiteY2" fmla="*/ 118960 h 118959"/>
                  <a:gd name="connsiteX3" fmla="*/ 118960 w 118959"/>
                  <a:gd name="connsiteY3" fmla="*/ 59480 h 118959"/>
                  <a:gd name="connsiteX4" fmla="*/ 95168 w 118959"/>
                  <a:gd name="connsiteY4" fmla="*/ 59480 h 118959"/>
                  <a:gd name="connsiteX5" fmla="*/ 59480 w 118959"/>
                  <a:gd name="connsiteY5" fmla="*/ 95168 h 118959"/>
                  <a:gd name="connsiteX6" fmla="*/ 23792 w 118959"/>
                  <a:gd name="connsiteY6" fmla="*/ 59480 h 118959"/>
                  <a:gd name="connsiteX7" fmla="*/ 0 w 118959"/>
                  <a:gd name="connsiteY7" fmla="*/ 59480 h 118959"/>
                  <a:gd name="connsiteX8" fmla="*/ 59480 w 118959"/>
                  <a:gd name="connsiteY8" fmla="*/ 118960 h 118959"/>
                  <a:gd name="connsiteX9" fmla="*/ 59480 w 118959"/>
                  <a:gd name="connsiteY9" fmla="*/ 95168 h 118959"/>
                  <a:gd name="connsiteX10" fmla="*/ 23792 w 118959"/>
                  <a:gd name="connsiteY10" fmla="*/ 59480 h 118959"/>
                  <a:gd name="connsiteX11" fmla="*/ 59480 w 118959"/>
                  <a:gd name="connsiteY11" fmla="*/ 23792 h 118959"/>
                  <a:gd name="connsiteX12" fmla="*/ 59480 w 118959"/>
                  <a:gd name="connsiteY12" fmla="*/ 0 h 118959"/>
                  <a:gd name="connsiteX13" fmla="*/ 0 w 118959"/>
                  <a:gd name="connsiteY13" fmla="*/ 59480 h 118959"/>
                  <a:gd name="connsiteX14" fmla="*/ 23792 w 118959"/>
                  <a:gd name="connsiteY14" fmla="*/ 59480 h 118959"/>
                  <a:gd name="connsiteX15" fmla="*/ 59480 w 118959"/>
                  <a:gd name="connsiteY15" fmla="*/ 23792 h 118959"/>
                  <a:gd name="connsiteX16" fmla="*/ 95168 w 118959"/>
                  <a:gd name="connsiteY16" fmla="*/ 59480 h 118959"/>
                  <a:gd name="connsiteX17" fmla="*/ 118960 w 118959"/>
                  <a:gd name="connsiteY17" fmla="*/ 59480 h 118959"/>
                  <a:gd name="connsiteX18" fmla="*/ 59480 w 118959"/>
                  <a:gd name="connsiteY18" fmla="*/ 0 h 118959"/>
                  <a:gd name="connsiteX19" fmla="*/ 59480 w 118959"/>
                  <a:gd name="connsiteY19" fmla="*/ 23792 h 11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959" h="118959">
                    <a:moveTo>
                      <a:pt x="95168" y="59480"/>
                    </a:moveTo>
                    <a:cubicBezTo>
                      <a:pt x="95168" y="79190"/>
                      <a:pt x="79189" y="95168"/>
                      <a:pt x="59480" y="95168"/>
                    </a:cubicBezTo>
                    <a:lnTo>
                      <a:pt x="59480" y="118960"/>
                    </a:lnTo>
                    <a:cubicBezTo>
                      <a:pt x="92329" y="118960"/>
                      <a:pt x="118960" y="92329"/>
                      <a:pt x="118960" y="59480"/>
                    </a:cubicBezTo>
                    <a:lnTo>
                      <a:pt x="95168" y="59480"/>
                    </a:lnTo>
                    <a:close/>
                    <a:moveTo>
                      <a:pt x="59480" y="95168"/>
                    </a:moveTo>
                    <a:cubicBezTo>
                      <a:pt x="39771" y="95168"/>
                      <a:pt x="23792" y="79190"/>
                      <a:pt x="23792" y="59480"/>
                    </a:cubicBezTo>
                    <a:lnTo>
                      <a:pt x="0" y="59480"/>
                    </a:lnTo>
                    <a:cubicBezTo>
                      <a:pt x="0" y="92329"/>
                      <a:pt x="26630" y="118960"/>
                      <a:pt x="59480" y="118960"/>
                    </a:cubicBezTo>
                    <a:lnTo>
                      <a:pt x="59480" y="95168"/>
                    </a:lnTo>
                    <a:close/>
                    <a:moveTo>
                      <a:pt x="23792" y="59480"/>
                    </a:moveTo>
                    <a:cubicBezTo>
                      <a:pt x="23792" y="39770"/>
                      <a:pt x="39771" y="23792"/>
                      <a:pt x="59480" y="23792"/>
                    </a:cubicBezTo>
                    <a:lnTo>
                      <a:pt x="59480" y="0"/>
                    </a:lnTo>
                    <a:cubicBezTo>
                      <a:pt x="26630" y="0"/>
                      <a:pt x="0" y="26630"/>
                      <a:pt x="0" y="59480"/>
                    </a:cubicBezTo>
                    <a:lnTo>
                      <a:pt x="23792" y="59480"/>
                    </a:lnTo>
                    <a:close/>
                    <a:moveTo>
                      <a:pt x="59480" y="23792"/>
                    </a:moveTo>
                    <a:cubicBezTo>
                      <a:pt x="79189" y="23792"/>
                      <a:pt x="95168" y="39770"/>
                      <a:pt x="95168" y="59480"/>
                    </a:cubicBezTo>
                    <a:lnTo>
                      <a:pt x="118960" y="59480"/>
                    </a:lnTo>
                    <a:cubicBezTo>
                      <a:pt x="118960" y="26630"/>
                      <a:pt x="92329" y="0"/>
                      <a:pt x="59480" y="0"/>
                    </a:cubicBezTo>
                    <a:lnTo>
                      <a:pt x="59480" y="23792"/>
                    </a:lnTo>
                    <a:close/>
                  </a:path>
                </a:pathLst>
              </a:custGeom>
              <a:solidFill>
                <a:schemeClr val="bg1"/>
              </a:solidFill>
              <a:ln w="23416" cap="flat">
                <a:noFill/>
                <a:prstDash val="solid"/>
                <a:miter/>
              </a:ln>
            </p:spPr>
            <p:txBody>
              <a:bodyPr rtlCol="0" anchor="ctr"/>
              <a:lstStyle/>
              <a:p>
                <a:endParaRPr lang="zh-CN" altLang="en-US"/>
              </a:p>
            </p:txBody>
          </p:sp>
          <p:sp>
            <p:nvSpPr>
              <p:cNvPr id="9" name="任意多边形: 形状 37"/>
              <p:cNvSpPr/>
              <p:nvPr/>
            </p:nvSpPr>
            <p:spPr>
              <a:xfrm>
                <a:off x="7121886" y="3414114"/>
                <a:ext cx="351699" cy="166543"/>
              </a:xfrm>
              <a:custGeom>
                <a:avLst/>
                <a:gdLst>
                  <a:gd name="connsiteX0" fmla="*/ 13253 w 351699"/>
                  <a:gd name="connsiteY0" fmla="*/ 79855 h 166543"/>
                  <a:gd name="connsiteX1" fmla="*/ 1851 w 351699"/>
                  <a:gd name="connsiteY1" fmla="*/ 76460 h 166543"/>
                  <a:gd name="connsiteX2" fmla="*/ 0 w 351699"/>
                  <a:gd name="connsiteY2" fmla="*/ 82677 h 166543"/>
                  <a:gd name="connsiteX3" fmla="*/ 4223 w 351699"/>
                  <a:gd name="connsiteY3" fmla="*/ 87600 h 166543"/>
                  <a:gd name="connsiteX4" fmla="*/ 13253 w 351699"/>
                  <a:gd name="connsiteY4" fmla="*/ 79855 h 166543"/>
                  <a:gd name="connsiteX5" fmla="*/ 338448 w 351699"/>
                  <a:gd name="connsiteY5" fmla="*/ 79855 h 166543"/>
                  <a:gd name="connsiteX6" fmla="*/ 347477 w 351699"/>
                  <a:gd name="connsiteY6" fmla="*/ 87600 h 166543"/>
                  <a:gd name="connsiteX7" fmla="*/ 351700 w 351699"/>
                  <a:gd name="connsiteY7" fmla="*/ 82677 h 166543"/>
                  <a:gd name="connsiteX8" fmla="*/ 349849 w 351699"/>
                  <a:gd name="connsiteY8" fmla="*/ 76460 h 166543"/>
                  <a:gd name="connsiteX9" fmla="*/ 338448 w 351699"/>
                  <a:gd name="connsiteY9" fmla="*/ 79855 h 166543"/>
                  <a:gd name="connsiteX10" fmla="*/ 104475 w 351699"/>
                  <a:gd name="connsiteY10" fmla="*/ 23792 h 166543"/>
                  <a:gd name="connsiteX11" fmla="*/ 247227 w 351699"/>
                  <a:gd name="connsiteY11" fmla="*/ 23792 h 166543"/>
                  <a:gd name="connsiteX12" fmla="*/ 247227 w 351699"/>
                  <a:gd name="connsiteY12" fmla="*/ 0 h 166543"/>
                  <a:gd name="connsiteX13" fmla="*/ 104475 w 351699"/>
                  <a:gd name="connsiteY13" fmla="*/ 0 h 166543"/>
                  <a:gd name="connsiteX14" fmla="*/ 104475 w 351699"/>
                  <a:gd name="connsiteY14" fmla="*/ 23792 h 166543"/>
                  <a:gd name="connsiteX15" fmla="*/ 104475 w 351699"/>
                  <a:gd name="connsiteY15" fmla="*/ 0 h 166543"/>
                  <a:gd name="connsiteX16" fmla="*/ 1851 w 351699"/>
                  <a:gd name="connsiteY16" fmla="*/ 76460 h 166543"/>
                  <a:gd name="connsiteX17" fmla="*/ 24654 w 351699"/>
                  <a:gd name="connsiteY17" fmla="*/ 83250 h 166543"/>
                  <a:gd name="connsiteX18" fmla="*/ 104475 w 351699"/>
                  <a:gd name="connsiteY18" fmla="*/ 23792 h 166543"/>
                  <a:gd name="connsiteX19" fmla="*/ 104475 w 351699"/>
                  <a:gd name="connsiteY19" fmla="*/ 0 h 166543"/>
                  <a:gd name="connsiteX20" fmla="*/ 175851 w 351699"/>
                  <a:gd name="connsiteY20" fmla="*/ 142752 h 166543"/>
                  <a:gd name="connsiteX21" fmla="*/ 22282 w 351699"/>
                  <a:gd name="connsiteY21" fmla="*/ 72111 h 166543"/>
                  <a:gd name="connsiteX22" fmla="*/ 4223 w 351699"/>
                  <a:gd name="connsiteY22" fmla="*/ 87600 h 166543"/>
                  <a:gd name="connsiteX23" fmla="*/ 175851 w 351699"/>
                  <a:gd name="connsiteY23" fmla="*/ 166544 h 166543"/>
                  <a:gd name="connsiteX24" fmla="*/ 175851 w 351699"/>
                  <a:gd name="connsiteY24" fmla="*/ 142752 h 166543"/>
                  <a:gd name="connsiteX25" fmla="*/ 247227 w 351699"/>
                  <a:gd name="connsiteY25" fmla="*/ 23792 h 166543"/>
                  <a:gd name="connsiteX26" fmla="*/ 327046 w 351699"/>
                  <a:gd name="connsiteY26" fmla="*/ 83250 h 166543"/>
                  <a:gd name="connsiteX27" fmla="*/ 349849 w 351699"/>
                  <a:gd name="connsiteY27" fmla="*/ 76460 h 166543"/>
                  <a:gd name="connsiteX28" fmla="*/ 247227 w 351699"/>
                  <a:gd name="connsiteY28" fmla="*/ 0 h 166543"/>
                  <a:gd name="connsiteX29" fmla="*/ 247227 w 351699"/>
                  <a:gd name="connsiteY29" fmla="*/ 23792 h 166543"/>
                  <a:gd name="connsiteX30" fmla="*/ 329418 w 351699"/>
                  <a:gd name="connsiteY30" fmla="*/ 72111 h 166543"/>
                  <a:gd name="connsiteX31" fmla="*/ 175851 w 351699"/>
                  <a:gd name="connsiteY31" fmla="*/ 142752 h 166543"/>
                  <a:gd name="connsiteX32" fmla="*/ 175851 w 351699"/>
                  <a:gd name="connsiteY32" fmla="*/ 166544 h 166543"/>
                  <a:gd name="connsiteX33" fmla="*/ 347477 w 351699"/>
                  <a:gd name="connsiteY33" fmla="*/ 87600 h 166543"/>
                  <a:gd name="connsiteX34" fmla="*/ 329418 w 351699"/>
                  <a:gd name="connsiteY34" fmla="*/ 72111 h 16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1699" h="166543">
                    <a:moveTo>
                      <a:pt x="13253" y="79855"/>
                    </a:moveTo>
                    <a:lnTo>
                      <a:pt x="1851" y="76460"/>
                    </a:lnTo>
                    <a:lnTo>
                      <a:pt x="0" y="82677"/>
                    </a:lnTo>
                    <a:lnTo>
                      <a:pt x="4223" y="87600"/>
                    </a:lnTo>
                    <a:lnTo>
                      <a:pt x="13253" y="79855"/>
                    </a:lnTo>
                    <a:close/>
                    <a:moveTo>
                      <a:pt x="338448" y="79855"/>
                    </a:moveTo>
                    <a:lnTo>
                      <a:pt x="347477" y="87600"/>
                    </a:lnTo>
                    <a:lnTo>
                      <a:pt x="351700" y="82677"/>
                    </a:lnTo>
                    <a:lnTo>
                      <a:pt x="349849" y="76460"/>
                    </a:lnTo>
                    <a:lnTo>
                      <a:pt x="338448" y="79855"/>
                    </a:lnTo>
                    <a:close/>
                    <a:moveTo>
                      <a:pt x="104475" y="23792"/>
                    </a:moveTo>
                    <a:lnTo>
                      <a:pt x="247227" y="23792"/>
                    </a:lnTo>
                    <a:lnTo>
                      <a:pt x="247227" y="0"/>
                    </a:lnTo>
                    <a:lnTo>
                      <a:pt x="104475" y="0"/>
                    </a:lnTo>
                    <a:lnTo>
                      <a:pt x="104475" y="23792"/>
                    </a:lnTo>
                    <a:close/>
                    <a:moveTo>
                      <a:pt x="104475" y="0"/>
                    </a:moveTo>
                    <a:cubicBezTo>
                      <a:pt x="55964" y="0"/>
                      <a:pt x="15017" y="32252"/>
                      <a:pt x="1851" y="76460"/>
                    </a:cubicBezTo>
                    <a:lnTo>
                      <a:pt x="24654" y="83250"/>
                    </a:lnTo>
                    <a:cubicBezTo>
                      <a:pt x="34898" y="48852"/>
                      <a:pt x="66775" y="23792"/>
                      <a:pt x="104475" y="23792"/>
                    </a:cubicBezTo>
                    <a:lnTo>
                      <a:pt x="104475" y="0"/>
                    </a:lnTo>
                    <a:close/>
                    <a:moveTo>
                      <a:pt x="175851" y="142752"/>
                    </a:moveTo>
                    <a:cubicBezTo>
                      <a:pt x="114416" y="142752"/>
                      <a:pt x="59390" y="115374"/>
                      <a:pt x="22282" y="72111"/>
                    </a:cubicBezTo>
                    <a:lnTo>
                      <a:pt x="4223" y="87600"/>
                    </a:lnTo>
                    <a:cubicBezTo>
                      <a:pt x="45658" y="135907"/>
                      <a:pt x="107183" y="166544"/>
                      <a:pt x="175851" y="166544"/>
                    </a:cubicBezTo>
                    <a:lnTo>
                      <a:pt x="175851" y="142752"/>
                    </a:lnTo>
                    <a:close/>
                    <a:moveTo>
                      <a:pt x="247227" y="23792"/>
                    </a:moveTo>
                    <a:cubicBezTo>
                      <a:pt x="284925" y="23792"/>
                      <a:pt x="316802" y="48852"/>
                      <a:pt x="327046" y="83250"/>
                    </a:cubicBezTo>
                    <a:lnTo>
                      <a:pt x="349849" y="76460"/>
                    </a:lnTo>
                    <a:cubicBezTo>
                      <a:pt x="336685" y="32252"/>
                      <a:pt x="295736" y="0"/>
                      <a:pt x="247227" y="0"/>
                    </a:cubicBezTo>
                    <a:lnTo>
                      <a:pt x="247227" y="23792"/>
                    </a:lnTo>
                    <a:close/>
                    <a:moveTo>
                      <a:pt x="329418" y="72111"/>
                    </a:moveTo>
                    <a:cubicBezTo>
                      <a:pt x="292310" y="115374"/>
                      <a:pt x="237284" y="142752"/>
                      <a:pt x="175851" y="142752"/>
                    </a:cubicBezTo>
                    <a:lnTo>
                      <a:pt x="175851" y="166544"/>
                    </a:lnTo>
                    <a:cubicBezTo>
                      <a:pt x="244517" y="166544"/>
                      <a:pt x="306043" y="135907"/>
                      <a:pt x="347477" y="87600"/>
                    </a:cubicBezTo>
                    <a:lnTo>
                      <a:pt x="329418" y="72111"/>
                    </a:lnTo>
                    <a:close/>
                  </a:path>
                </a:pathLst>
              </a:custGeom>
              <a:solidFill>
                <a:schemeClr val="bg1"/>
              </a:solidFill>
              <a:ln w="23416" cap="flat">
                <a:noFill/>
                <a:prstDash val="solid"/>
                <a:miter/>
              </a:ln>
            </p:spPr>
            <p:txBody>
              <a:bodyPr rtlCol="0" anchor="ctr"/>
              <a:lstStyle/>
              <a:p>
                <a:endParaRPr lang="zh-CN" altLang="en-US"/>
              </a:p>
            </p:txBody>
          </p:sp>
        </p:grpSp>
      </p:grpSp>
      <p:cxnSp>
        <p:nvCxnSpPr>
          <p:cNvPr id="10" name="Straight Connector 9"/>
          <p:cNvCxnSpPr/>
          <p:nvPr/>
        </p:nvCxnSpPr>
        <p:spPr>
          <a:xfrm>
            <a:off x="1104900" y="1156335"/>
            <a:ext cx="30480" cy="4922520"/>
          </a:xfrm>
          <a:prstGeom prst="line">
            <a:avLst/>
          </a:prstGeom>
          <a:ln w="31750" cap="rnd">
            <a:solidFill>
              <a:schemeClr val="bg1"/>
            </a:solidFill>
            <a:prstDash val="sysDot"/>
            <a:round/>
          </a:ln>
        </p:spPr>
        <p:style>
          <a:lnRef idx="0">
            <a:srgbClr val="FFFFFF"/>
          </a:lnRef>
          <a:fillRef idx="0">
            <a:srgbClr val="FFFFFF"/>
          </a:fillRef>
          <a:effectRef idx="0">
            <a:srgbClr val="FFFFFF"/>
          </a:effectRef>
          <a:fontRef idx="minor">
            <a:schemeClr val="tx1"/>
          </a:fontRef>
        </p:style>
      </p:cxnSp>
      <p:sp>
        <p:nvSpPr>
          <p:cNvPr id="12" name="Sun 11"/>
          <p:cNvSpPr/>
          <p:nvPr/>
        </p:nvSpPr>
        <p:spPr>
          <a:xfrm>
            <a:off x="914400" y="2168525"/>
            <a:ext cx="411480" cy="419100"/>
          </a:xfrm>
          <a:prstGeom prst="su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Sun 13"/>
          <p:cNvSpPr/>
          <p:nvPr/>
        </p:nvSpPr>
        <p:spPr>
          <a:xfrm>
            <a:off x="914400" y="963930"/>
            <a:ext cx="411480" cy="419100"/>
          </a:xfrm>
          <a:prstGeom prst="su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Sun 22"/>
          <p:cNvSpPr/>
          <p:nvPr/>
        </p:nvSpPr>
        <p:spPr>
          <a:xfrm>
            <a:off x="914400" y="3338830"/>
            <a:ext cx="411480" cy="419100"/>
          </a:xfrm>
          <a:prstGeom prst="su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Sun 23"/>
          <p:cNvSpPr/>
          <p:nvPr/>
        </p:nvSpPr>
        <p:spPr>
          <a:xfrm>
            <a:off x="914400" y="4542790"/>
            <a:ext cx="411480" cy="419100"/>
          </a:xfrm>
          <a:prstGeom prst="su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Sun 24"/>
          <p:cNvSpPr/>
          <p:nvPr/>
        </p:nvSpPr>
        <p:spPr>
          <a:xfrm>
            <a:off x="914400" y="5746750"/>
            <a:ext cx="411480" cy="419100"/>
          </a:xfrm>
          <a:prstGeom prst="su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文本框 6"/>
          <p:cNvSpPr txBox="1"/>
          <p:nvPr/>
        </p:nvSpPr>
        <p:spPr>
          <a:xfrm>
            <a:off x="1745615" y="2218690"/>
            <a:ext cx="5160645" cy="689612"/>
          </a:xfrm>
          <a:prstGeom prst="rect">
            <a:avLst/>
          </a:prstGeom>
          <a:noFill/>
          <a:effectLst/>
          <a:extLst>
            <a:ext uri="{909E8E84-426E-40DD-AFC4-6F175D3DCCD1}">
              <a14:hiddenFill xmlns:a14="http://schemas.microsoft.com/office/drawing/2010/main">
                <a:solidFill>
                  <a:schemeClr val="bg1"/>
                </a:solidFill>
              </a14:hiddenFill>
            </a:ext>
          </a:extLst>
        </p:spPr>
        <p:txBody>
          <a:bodyPr wrap="square" lIns="0" tIns="0" rIns="0" bIns="0" rtlCol="0" anchor="t">
            <a:spAutoFit/>
          </a:bodyPr>
          <a:lstStyle/>
          <a:p>
            <a:pPr>
              <a:lnSpc>
                <a:spcPct val="120000"/>
              </a:lnSpc>
            </a:pPr>
            <a:r>
              <a:rPr lang="en-US" sz="2000" b="1" dirty="0">
                <a:solidFill>
                  <a:schemeClr val="bg1"/>
                </a:solidFill>
                <a:sym typeface="+mn-ea"/>
              </a:rPr>
              <a:t>Real-time Data Collection and Analysis</a:t>
            </a:r>
            <a:endParaRPr lang="en-US" sz="2000" b="1" dirty="0">
              <a:solidFill>
                <a:schemeClr val="bg1"/>
              </a:solidFill>
              <a:sym typeface="+mn-ea"/>
            </a:endParaRPr>
          </a:p>
          <a:p>
            <a:pPr>
              <a:lnSpc>
                <a:spcPct val="120000"/>
              </a:lnSpc>
            </a:pPr>
            <a:endParaRPr lang="en-US" altLang="zh-CN" sz="2000" b="1" dirty="0">
              <a:solidFill>
                <a:schemeClr val="bg1"/>
              </a:solidFill>
              <a:effectLst/>
              <a:cs typeface="OPPOSans R" panose="02010600030101010101" pitchFamily="18" charset="-122"/>
              <a:sym typeface="+mn-ea"/>
            </a:endParaRPr>
          </a:p>
        </p:txBody>
      </p:sp>
      <p:sp>
        <p:nvSpPr>
          <p:cNvPr id="32" name="文本框 6"/>
          <p:cNvSpPr txBox="1"/>
          <p:nvPr/>
        </p:nvSpPr>
        <p:spPr>
          <a:xfrm>
            <a:off x="1745615" y="3359785"/>
            <a:ext cx="5160645" cy="368935"/>
          </a:xfrm>
          <a:prstGeom prst="rect">
            <a:avLst/>
          </a:prstGeom>
          <a:noFill/>
          <a:effectLst/>
          <a:extLst>
            <a:ext uri="{909E8E84-426E-40DD-AFC4-6F175D3DCCD1}">
              <a14:hiddenFill xmlns:a14="http://schemas.microsoft.com/office/drawing/2010/main">
                <a:solidFill>
                  <a:schemeClr val="bg1"/>
                </a:solidFill>
              </a14:hiddenFill>
            </a:ext>
          </a:extLst>
        </p:spPr>
        <p:txBody>
          <a:bodyPr wrap="square" lIns="0" tIns="0" rIns="0" bIns="0" rtlCol="0" anchor="t">
            <a:spAutoFit/>
          </a:bodyPr>
          <a:lstStyle/>
          <a:p>
            <a:pPr>
              <a:lnSpc>
                <a:spcPct val="120000"/>
              </a:lnSpc>
            </a:pPr>
            <a:r>
              <a:rPr lang="en-US" sz="2000" b="1" dirty="0">
                <a:solidFill>
                  <a:schemeClr val="bg1"/>
                </a:solidFill>
                <a:sym typeface="+mn-ea"/>
              </a:rPr>
              <a:t>Alert System for Nutrient Imbalances</a:t>
            </a:r>
            <a:endParaRPr lang="en-US" altLang="zh-CN" sz="2000" b="1" dirty="0">
              <a:solidFill>
                <a:schemeClr val="bg1"/>
              </a:solidFill>
              <a:effectLst/>
              <a:cs typeface="OPPOSans R" panose="02010600030101010101" pitchFamily="18" charset="-122"/>
              <a:sym typeface="+mn-ea"/>
            </a:endParaRPr>
          </a:p>
        </p:txBody>
      </p:sp>
      <p:sp>
        <p:nvSpPr>
          <p:cNvPr id="42" name="文本框 6"/>
          <p:cNvSpPr txBox="1"/>
          <p:nvPr/>
        </p:nvSpPr>
        <p:spPr>
          <a:xfrm>
            <a:off x="1745615" y="4517390"/>
            <a:ext cx="5160645" cy="307340"/>
          </a:xfrm>
          <a:prstGeom prst="rect">
            <a:avLst/>
          </a:prstGeom>
          <a:noFill/>
          <a:effectLst/>
          <a:extLst>
            <a:ext uri="{909E8E84-426E-40DD-AFC4-6F175D3DCCD1}">
              <a14:hiddenFill xmlns:a14="http://schemas.microsoft.com/office/drawing/2010/main">
                <a:solidFill>
                  <a:schemeClr val="bg1"/>
                </a:solidFill>
              </a14:hiddenFill>
            </a:ext>
          </a:extLst>
        </p:spPr>
        <p:txBody>
          <a:bodyPr wrap="square" lIns="0" tIns="0" rIns="0" bIns="0" rtlCol="0" anchor="t">
            <a:spAutoFit/>
          </a:bodyPr>
          <a:lstStyle/>
          <a:p>
            <a:pPr indent="0">
              <a:buFont typeface="Wingdings" panose="05000000000000000000" charset="0"/>
              <a:buNone/>
            </a:pPr>
            <a:r>
              <a:rPr lang="en-US" sz="2000" b="1" dirty="0">
                <a:solidFill>
                  <a:schemeClr val="bg1"/>
                </a:solidFill>
                <a:sym typeface="+mn-ea"/>
              </a:rPr>
              <a:t>LCD Display for Data Visualization</a:t>
            </a:r>
            <a:endParaRPr lang="en-US" altLang="zh-CN" sz="2000" b="1" dirty="0">
              <a:solidFill>
                <a:schemeClr val="bg1"/>
              </a:solidFill>
              <a:effectLst/>
              <a:cs typeface="OPPOSans R" panose="02010600030101010101" pitchFamily="18" charset="-122"/>
              <a:sym typeface="+mn-ea"/>
            </a:endParaRPr>
          </a:p>
        </p:txBody>
      </p:sp>
      <p:sp>
        <p:nvSpPr>
          <p:cNvPr id="44" name="文本框 6"/>
          <p:cNvSpPr txBox="1"/>
          <p:nvPr/>
        </p:nvSpPr>
        <p:spPr>
          <a:xfrm>
            <a:off x="1745615" y="5586730"/>
            <a:ext cx="5160645" cy="368935"/>
          </a:xfrm>
          <a:prstGeom prst="rect">
            <a:avLst/>
          </a:prstGeom>
          <a:noFill/>
          <a:effectLst/>
          <a:extLst>
            <a:ext uri="{909E8E84-426E-40DD-AFC4-6F175D3DCCD1}">
              <a14:hiddenFill xmlns:a14="http://schemas.microsoft.com/office/drawing/2010/main">
                <a:solidFill>
                  <a:schemeClr val="bg1"/>
                </a:solidFill>
              </a14:hiddenFill>
            </a:ext>
          </a:extLst>
        </p:spPr>
        <p:txBody>
          <a:bodyPr wrap="square" lIns="0" tIns="0" rIns="0" bIns="0" rtlCol="0" anchor="t">
            <a:spAutoFit/>
          </a:bodyPr>
          <a:lstStyle/>
          <a:p>
            <a:pPr>
              <a:lnSpc>
                <a:spcPct val="120000"/>
              </a:lnSpc>
            </a:pPr>
            <a:r>
              <a:rPr lang="en-US" sz="2000" b="1" dirty="0">
                <a:solidFill>
                  <a:schemeClr val="bg1"/>
                </a:solidFill>
                <a:sym typeface="+mn-ea"/>
              </a:rPr>
              <a:t>User Interface and Interaction</a:t>
            </a:r>
            <a:endParaRPr lang="en-US" altLang="zh-CN" sz="2000" b="1" dirty="0">
              <a:solidFill>
                <a:schemeClr val="bg1"/>
              </a:solidFill>
              <a:effectLst/>
              <a:cs typeface="OPPOSans R" panose="02010600030101010101" pitchFamily="18" charset="-122"/>
              <a:sym typeface="+mn-ea"/>
            </a:endParaRPr>
          </a:p>
        </p:txBody>
      </p:sp>
      <p:sp>
        <p:nvSpPr>
          <p:cNvPr id="4" name="任意多边形: 形状 4"/>
          <p:cNvSpPr/>
          <p:nvPr/>
        </p:nvSpPr>
        <p:spPr>
          <a:xfrm>
            <a:off x="10867122" y="0"/>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000"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000"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ppt_x"/>
                                          </p:val>
                                        </p:tav>
                                        <p:tav tm="100000">
                                          <p:val>
                                            <p:strVal val="#ppt_x"/>
                                          </p:val>
                                        </p:tav>
                                      </p:tavLst>
                                    </p:anim>
                                    <p:anim calcmode="lin" valueType="num">
                                      <p:cBhvr additive="base">
                                        <p:cTn id="38" dur="500" fill="hold"/>
                                        <p:tgtEl>
                                          <p:spTgt spid="4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P spid="23" grpId="0" animBg="1"/>
      <p:bldP spid="24" grpId="0" animBg="1"/>
      <p:bldP spid="25" grpId="0" animBg="1"/>
      <p:bldP spid="27" grpId="0" animBg="1"/>
      <p:bldP spid="32" grpId="0" animBg="1"/>
      <p:bldP spid="42"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7" name="任意多边形: 形状 26"/>
          <p:cNvSpPr/>
          <p:nvPr/>
        </p:nvSpPr>
        <p:spPr>
          <a:xfrm>
            <a:off x="7390108" y="0"/>
            <a:ext cx="4801892" cy="6858000"/>
          </a:xfrm>
          <a:custGeom>
            <a:avLst/>
            <a:gdLst>
              <a:gd name="connsiteX0" fmla="*/ 798771 w 4801892"/>
              <a:gd name="connsiteY0" fmla="*/ 0 h 6858000"/>
              <a:gd name="connsiteX1" fmla="*/ 4801892 w 4801892"/>
              <a:gd name="connsiteY1" fmla="*/ 0 h 6858000"/>
              <a:gd name="connsiteX2" fmla="*/ 4801892 w 4801892"/>
              <a:gd name="connsiteY2" fmla="*/ 6858000 h 6858000"/>
              <a:gd name="connsiteX3" fmla="*/ 798771 w 4801892"/>
              <a:gd name="connsiteY3" fmla="*/ 6858000 h 6858000"/>
              <a:gd name="connsiteX4" fmla="*/ 745561 w 4801892"/>
              <a:gd name="connsiteY4" fmla="*/ 6754633 h 6858000"/>
              <a:gd name="connsiteX5" fmla="*/ 0 w 4801892"/>
              <a:gd name="connsiteY5" fmla="*/ 3429000 h 6858000"/>
              <a:gd name="connsiteX6" fmla="*/ 745561 w 4801892"/>
              <a:gd name="connsiteY6" fmla="*/ 103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892" h="6858000">
                <a:moveTo>
                  <a:pt x="798771" y="0"/>
                </a:moveTo>
                <a:lnTo>
                  <a:pt x="4801892" y="0"/>
                </a:lnTo>
                <a:lnTo>
                  <a:pt x="4801892" y="6858000"/>
                </a:lnTo>
                <a:lnTo>
                  <a:pt x="798771" y="6858000"/>
                </a:lnTo>
                <a:lnTo>
                  <a:pt x="745561" y="6754633"/>
                </a:lnTo>
                <a:cubicBezTo>
                  <a:pt x="272446" y="5784931"/>
                  <a:pt x="0" y="4646590"/>
                  <a:pt x="0" y="3429000"/>
                </a:cubicBezTo>
                <a:cubicBezTo>
                  <a:pt x="0" y="2211411"/>
                  <a:pt x="272446" y="1073069"/>
                  <a:pt x="745561" y="103367"/>
                </a:cubicBezTo>
                <a:close/>
              </a:path>
            </a:pathLst>
          </a:custGeom>
          <a:gradFill>
            <a:gsLst>
              <a:gs pos="0">
                <a:schemeClr val="accent2">
                  <a:lumMod val="60000"/>
                  <a:lumOff val="40000"/>
                </a:schemeClr>
              </a:gs>
              <a:gs pos="100000">
                <a:schemeClr val="accent2"/>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7" name="任意多边形: 形状 46"/>
          <p:cNvSpPr/>
          <p:nvPr/>
        </p:nvSpPr>
        <p:spPr>
          <a:xfrm>
            <a:off x="1" y="3595708"/>
            <a:ext cx="3098319" cy="3262293"/>
          </a:xfrm>
          <a:custGeom>
            <a:avLst/>
            <a:gdLst>
              <a:gd name="connsiteX0" fmla="*/ 210677 w 3098319"/>
              <a:gd name="connsiteY0" fmla="*/ 0 h 3262293"/>
              <a:gd name="connsiteX1" fmla="*/ 3098319 w 3098319"/>
              <a:gd name="connsiteY1" fmla="*/ 2887642 h 3262293"/>
              <a:gd name="connsiteX2" fmla="*/ 3083411 w 3098319"/>
              <a:gd name="connsiteY2" fmla="*/ 3182887 h 3262293"/>
              <a:gd name="connsiteX3" fmla="*/ 3071292 w 3098319"/>
              <a:gd name="connsiteY3" fmla="*/ 3262293 h 3262293"/>
              <a:gd name="connsiteX4" fmla="*/ 1603651 w 3098319"/>
              <a:gd name="connsiteY4" fmla="*/ 3262293 h 3262293"/>
              <a:gd name="connsiteX5" fmla="*/ 1625165 w 3098319"/>
              <a:gd name="connsiteY5" fmla="*/ 3178622 h 3262293"/>
              <a:gd name="connsiteX6" fmla="*/ 1654498 w 3098319"/>
              <a:gd name="connsiteY6" fmla="*/ 2887642 h 3262293"/>
              <a:gd name="connsiteX7" fmla="*/ 210677 w 3098319"/>
              <a:gd name="connsiteY7" fmla="*/ 1443821 h 3262293"/>
              <a:gd name="connsiteX8" fmla="*/ 63055 w 3098319"/>
              <a:gd name="connsiteY8" fmla="*/ 1451276 h 3262293"/>
              <a:gd name="connsiteX9" fmla="*/ 0 w 3098319"/>
              <a:gd name="connsiteY9" fmla="*/ 1460899 h 3262293"/>
              <a:gd name="connsiteX10" fmla="*/ 0 w 3098319"/>
              <a:gd name="connsiteY10" fmla="*/ 8478 h 3262293"/>
              <a:gd name="connsiteX11" fmla="*/ 62079 w 3098319"/>
              <a:gd name="connsiteY11" fmla="*/ 3758 h 3262293"/>
              <a:gd name="connsiteX12" fmla="*/ 210677 w 3098319"/>
              <a:gd name="connsiteY12" fmla="*/ 0 h 32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8319" h="3262293">
                <a:moveTo>
                  <a:pt x="210677" y="0"/>
                </a:moveTo>
                <a:cubicBezTo>
                  <a:pt x="1805478" y="0"/>
                  <a:pt x="3098319" y="1292841"/>
                  <a:pt x="3098319" y="2887642"/>
                </a:cubicBezTo>
                <a:cubicBezTo>
                  <a:pt x="3098319" y="2987317"/>
                  <a:pt x="3093269" y="3085813"/>
                  <a:pt x="3083411" y="3182887"/>
                </a:cubicBezTo>
                <a:lnTo>
                  <a:pt x="3071292" y="3262293"/>
                </a:lnTo>
                <a:lnTo>
                  <a:pt x="1603651" y="3262293"/>
                </a:lnTo>
                <a:lnTo>
                  <a:pt x="1625165" y="3178622"/>
                </a:lnTo>
                <a:cubicBezTo>
                  <a:pt x="1644398" y="3084633"/>
                  <a:pt x="1654498" y="2987317"/>
                  <a:pt x="1654498" y="2887642"/>
                </a:cubicBezTo>
                <a:cubicBezTo>
                  <a:pt x="1654498" y="2090242"/>
                  <a:pt x="1008077" y="1443821"/>
                  <a:pt x="210677" y="1443821"/>
                </a:cubicBezTo>
                <a:cubicBezTo>
                  <a:pt x="160840" y="1443821"/>
                  <a:pt x="111592" y="1446346"/>
                  <a:pt x="63055" y="1451276"/>
                </a:cubicBezTo>
                <a:lnTo>
                  <a:pt x="0" y="1460899"/>
                </a:lnTo>
                <a:lnTo>
                  <a:pt x="0" y="8478"/>
                </a:lnTo>
                <a:lnTo>
                  <a:pt x="62079" y="3758"/>
                </a:lnTo>
                <a:cubicBezTo>
                  <a:pt x="111297" y="1263"/>
                  <a:pt x="160840" y="0"/>
                  <a:pt x="210677" y="0"/>
                </a:cubicBezTo>
                <a:close/>
              </a:path>
            </a:pathLst>
          </a:custGeom>
          <a:solidFill>
            <a:schemeClr val="accent2">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2" name="椭圆 21"/>
          <p:cNvSpPr/>
          <p:nvPr/>
        </p:nvSpPr>
        <p:spPr>
          <a:xfrm>
            <a:off x="7619366" y="298534"/>
            <a:ext cx="129372" cy="129372"/>
          </a:xfrm>
          <a:prstGeom prst="ellipse">
            <a:avLst/>
          </a:prstGeom>
          <a:solidFill>
            <a:schemeClr val="accent2">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椭圆 42"/>
          <p:cNvSpPr/>
          <p:nvPr/>
        </p:nvSpPr>
        <p:spPr>
          <a:xfrm>
            <a:off x="7358332" y="6235700"/>
            <a:ext cx="259080" cy="259080"/>
          </a:xfrm>
          <a:prstGeom prst="ellipse">
            <a:avLst/>
          </a:prstGeom>
          <a:solidFill>
            <a:schemeClr val="accent2">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文本框 40"/>
          <p:cNvSpPr txBox="1"/>
          <p:nvPr/>
        </p:nvSpPr>
        <p:spPr>
          <a:xfrm>
            <a:off x="590550" y="2842260"/>
            <a:ext cx="6393180" cy="2215515"/>
          </a:xfrm>
          <a:prstGeom prst="rect">
            <a:avLst/>
          </a:prstGeom>
          <a:noFill/>
        </p:spPr>
        <p:txBody>
          <a:bodyPr wrap="square" lIns="0" tIns="0" rIns="0" bIns="0">
            <a:sp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altLang="zh-CN">
                <a:sym typeface="+mn-ea"/>
              </a:rPr>
              <a:t>Project requirements</a:t>
            </a:r>
            <a:endParaRPr lang="en-US" altLang="zh-CN" dirty="0"/>
          </a:p>
        </p:txBody>
      </p:sp>
      <p:sp>
        <p:nvSpPr>
          <p:cNvPr id="11" name="文本框 10"/>
          <p:cNvSpPr txBox="1"/>
          <p:nvPr/>
        </p:nvSpPr>
        <p:spPr>
          <a:xfrm>
            <a:off x="660399" y="640718"/>
            <a:ext cx="3562631" cy="2554545"/>
          </a:xfrm>
          <a:prstGeom prst="rect">
            <a:avLst/>
          </a:prstGeom>
          <a:noFill/>
        </p:spPr>
        <p:txBody>
          <a:bodyPr wrap="square" lIns="0" tIns="0" rIns="0" bIns="0">
            <a:sp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altLang="zh-CN" sz="16600" dirty="0">
                <a:ln>
                  <a:gradFill>
                    <a:gsLst>
                      <a:gs pos="0">
                        <a:schemeClr val="accent2"/>
                      </a:gs>
                      <a:gs pos="60000">
                        <a:schemeClr val="accent2">
                          <a:alpha val="0"/>
                        </a:schemeClr>
                      </a:gs>
                      <a:gs pos="57000">
                        <a:schemeClr val="accent2"/>
                      </a:gs>
                    </a:gsLst>
                    <a:lin ang="5400000" scaled="1"/>
                  </a:gradFill>
                </a:ln>
                <a:solidFill>
                  <a:schemeClr val="bg1"/>
                </a:solidFill>
              </a:rPr>
              <a:t>04</a:t>
            </a:r>
            <a:endParaRPr lang="en-US" altLang="zh-CN" sz="16600" dirty="0">
              <a:ln>
                <a:gradFill>
                  <a:gsLst>
                    <a:gs pos="0">
                      <a:schemeClr val="accent2"/>
                    </a:gs>
                    <a:gs pos="60000">
                      <a:schemeClr val="accent2">
                        <a:alpha val="0"/>
                      </a:schemeClr>
                    </a:gs>
                    <a:gs pos="57000">
                      <a:schemeClr val="accent2"/>
                    </a:gs>
                  </a:gsLst>
                  <a:lin ang="5400000" scaled="1"/>
                </a:gradFill>
              </a:ln>
              <a:solidFill>
                <a:schemeClr val="bg1"/>
              </a:solidFill>
            </a:endParaRPr>
          </a:p>
        </p:txBody>
      </p:sp>
      <p:pic>
        <p:nvPicPr>
          <p:cNvPr id="106" name="Picture 105"/>
          <p:cNvPicPr/>
          <p:nvPr/>
        </p:nvPicPr>
        <p:blipFill>
          <a:blip r:embed="rId2"/>
          <a:srcRect l="1277" r="1560"/>
          <a:stretch>
            <a:fillRect/>
          </a:stretch>
        </p:blipFill>
        <p:spPr>
          <a:xfrm>
            <a:off x="7266305" y="0"/>
            <a:ext cx="5909310" cy="6858000"/>
          </a:xfrm>
          <a:prstGeom prst="flowChartOnlineStorage">
            <a:avLst/>
          </a:prstGeom>
          <a:noFill/>
          <a:ln w="9525">
            <a:noFill/>
          </a:ln>
        </p:spPr>
      </p:pic>
      <p:sp>
        <p:nvSpPr>
          <p:cNvPr id="2" name="任意多边形: 形状 4"/>
          <p:cNvSpPr/>
          <p:nvPr/>
        </p:nvSpPr>
        <p:spPr>
          <a:xfrm rot="16200000">
            <a:off x="-73607" y="-17713"/>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983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 name="任意形状 18"/>
          <p:cNvSpPr/>
          <p:nvPr/>
        </p:nvSpPr>
        <p:spPr>
          <a:xfrm>
            <a:off x="0" y="6355758"/>
            <a:ext cx="12192000" cy="50224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bg1"/>
              </a:solidFill>
            </a:endParaRPr>
          </a:p>
        </p:txBody>
      </p:sp>
      <p:sp>
        <p:nvSpPr>
          <p:cNvPr id="41" name="文本框 40"/>
          <p:cNvSpPr txBox="1"/>
          <p:nvPr/>
        </p:nvSpPr>
        <p:spPr>
          <a:xfrm>
            <a:off x="660400" y="628490"/>
            <a:ext cx="5435600" cy="49212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accent2">
                    <a:lumMod val="60000"/>
                    <a:lumOff val="40000"/>
                  </a:schemeClr>
                </a:solidFill>
                <a:effectLst/>
                <a:uLnTx/>
                <a:uFillTx/>
                <a:latin typeface="OPPOSans B" panose="020B0604020202020204" charset="-122"/>
                <a:ea typeface="OPPOSans R" panose="02010600030101010101" pitchFamily="18" charset="-122"/>
                <a:cs typeface="OPPOSans R" panose="02010600030101010101" pitchFamily="18" charset="-122"/>
              </a:rPr>
              <a:t>Components</a:t>
            </a:r>
            <a:endParaRPr kumimoji="0" lang="en-US" altLang="zh-CN" sz="3200" b="1" i="0" u="none" strike="noStrike" kern="1200" cap="none" spc="0" normalizeH="0" baseline="0" noProof="0" dirty="0">
              <a:ln>
                <a:noFill/>
              </a:ln>
              <a:solidFill>
                <a:schemeClr val="accent2">
                  <a:lumMod val="60000"/>
                  <a:lumOff val="40000"/>
                </a:schemeClr>
              </a:solidFill>
              <a:effectLst/>
              <a:uLnTx/>
              <a:uFillTx/>
              <a:latin typeface="OPPOSans B" panose="020B0604020202020204" charset="-122"/>
              <a:ea typeface="OPPOSans R" panose="02010600030101010101" pitchFamily="18" charset="-122"/>
              <a:cs typeface="OPPOSans R" panose="02010600030101010101" pitchFamily="18" charset="-122"/>
            </a:endParaRPr>
          </a:p>
        </p:txBody>
      </p:sp>
      <p:sp>
        <p:nvSpPr>
          <p:cNvPr id="2" name="任意形状 17"/>
          <p:cNvSpPr/>
          <p:nvPr/>
        </p:nvSpPr>
        <p:spPr>
          <a:xfrm flipH="1">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14" name="Picture 3-mask"/>
          <p:cNvSpPr/>
          <p:nvPr/>
        </p:nvSpPr>
        <p:spPr>
          <a:xfrm>
            <a:off x="8300085" y="1193165"/>
            <a:ext cx="2961005" cy="2893695"/>
          </a:xfrm>
          <a:prstGeom prst="arc">
            <a:avLst>
              <a:gd name="adj1" fmla="val 2724581"/>
              <a:gd name="adj2" fmla="val 20845742"/>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p:cNvSpPr txBox="1"/>
          <p:nvPr/>
        </p:nvSpPr>
        <p:spPr>
          <a:xfrm>
            <a:off x="660400" y="3585845"/>
            <a:ext cx="4183380" cy="2215515"/>
          </a:xfrm>
          <a:prstGeom prst="rect">
            <a:avLst/>
          </a:prstGeom>
          <a:noFill/>
          <a:effectLst/>
        </p:spPr>
        <p:txBody>
          <a:bodyPr wrap="square" lIns="0" tIns="0" rIns="0" bIns="0" rtlCol="0" anchor="t">
            <a:spAutoFit/>
          </a:bodyPr>
          <a:lstStyle/>
          <a:p>
            <a:pPr algn="ctr">
              <a:lnSpc>
                <a:spcPct val="150000"/>
              </a:lnSpc>
            </a:pPr>
            <a:endParaRPr lang="en-US" altLang="zh-CN" sz="2400" b="1" dirty="0">
              <a:solidFill>
                <a:schemeClr val="accent2">
                  <a:lumMod val="60000"/>
                  <a:lumOff val="40000"/>
                </a:schemeClr>
              </a:solidFill>
              <a:latin typeface="+mj-lt"/>
              <a:ea typeface="+mj-ea"/>
              <a:cs typeface="OPPOSans R" panose="02010600030101010101" pitchFamily="18" charset="-122"/>
            </a:endParaRPr>
          </a:p>
          <a:p>
            <a:pPr marL="342900" indent="-342900" algn="ctr">
              <a:lnSpc>
                <a:spcPct val="150000"/>
              </a:lnSpc>
              <a:buFont typeface="SimSun" panose="02010600030101010101" pitchFamily="2" charset="-122"/>
              <a:buChar char="◎"/>
            </a:pPr>
            <a:r>
              <a:rPr lang="en-US" altLang="zh-CN" sz="2400" b="1" dirty="0">
                <a:solidFill>
                  <a:schemeClr val="accent2">
                    <a:lumMod val="60000"/>
                    <a:lumOff val="40000"/>
                  </a:schemeClr>
                </a:solidFill>
                <a:latin typeface="+mj-lt"/>
                <a:ea typeface="+mj-ea"/>
                <a:cs typeface="OPPOSans R" panose="02010600030101010101" pitchFamily="18" charset="-122"/>
              </a:rPr>
              <a:t> EC Sensor</a:t>
            </a:r>
            <a:endParaRPr lang="en-US" altLang="zh-CN" sz="2400" b="1" dirty="0">
              <a:solidFill>
                <a:schemeClr val="accent2">
                  <a:lumMod val="60000"/>
                  <a:lumOff val="40000"/>
                </a:schemeClr>
              </a:solidFill>
              <a:latin typeface="+mj-lt"/>
              <a:ea typeface="+mj-ea"/>
              <a:cs typeface="OPPOSans R" panose="02010600030101010101" pitchFamily="18" charset="-122"/>
            </a:endParaRPr>
          </a:p>
          <a:p>
            <a:pPr marL="342900" indent="-342900" algn="ctr">
              <a:lnSpc>
                <a:spcPct val="150000"/>
              </a:lnSpc>
              <a:buFont typeface="SimSun" panose="02010600030101010101" pitchFamily="2" charset="-122"/>
              <a:buChar char="◎"/>
            </a:pPr>
            <a:r>
              <a:rPr lang="en-US" altLang="zh-CN" sz="2400" b="1" dirty="0">
                <a:solidFill>
                  <a:schemeClr val="accent2">
                    <a:lumMod val="60000"/>
                    <a:lumOff val="40000"/>
                  </a:schemeClr>
                </a:solidFill>
                <a:latin typeface="+mj-lt"/>
                <a:ea typeface="+mj-ea"/>
                <a:cs typeface="OPPOSans R" panose="02010600030101010101" pitchFamily="18" charset="-122"/>
              </a:rPr>
              <a:t> Temperature Sensor</a:t>
            </a:r>
            <a:endParaRPr lang="en-US" altLang="zh-CN" sz="2400" b="1" dirty="0">
              <a:solidFill>
                <a:schemeClr val="accent2">
                  <a:lumMod val="60000"/>
                  <a:lumOff val="40000"/>
                </a:schemeClr>
              </a:solidFill>
              <a:latin typeface="+mj-lt"/>
              <a:ea typeface="+mj-ea"/>
              <a:cs typeface="OPPOSans R" panose="02010600030101010101" pitchFamily="18" charset="-122"/>
            </a:endParaRPr>
          </a:p>
          <a:p>
            <a:pPr marL="342900" indent="-342900" algn="ctr">
              <a:lnSpc>
                <a:spcPct val="150000"/>
              </a:lnSpc>
              <a:buFont typeface="SimSun" panose="02010600030101010101" pitchFamily="2" charset="-122"/>
              <a:buChar char="◎"/>
            </a:pPr>
            <a:r>
              <a:rPr lang="en-US" altLang="zh-CN" sz="2400" b="1" dirty="0">
                <a:solidFill>
                  <a:schemeClr val="accent2">
                    <a:lumMod val="60000"/>
                    <a:lumOff val="40000"/>
                  </a:schemeClr>
                </a:solidFill>
                <a:latin typeface="+mj-lt"/>
                <a:ea typeface="+mj-ea"/>
                <a:cs typeface="OPPOSans R" panose="02010600030101010101" pitchFamily="18" charset="-122"/>
                <a:sym typeface="+mn-ea"/>
              </a:rPr>
              <a:t> pH Sensor</a:t>
            </a:r>
            <a:endParaRPr lang="en-US" altLang="zh-CN" sz="2400" b="1" dirty="0">
              <a:solidFill>
                <a:schemeClr val="accent2">
                  <a:lumMod val="60000"/>
                  <a:lumOff val="40000"/>
                </a:schemeClr>
              </a:solidFill>
              <a:latin typeface="+mj-lt"/>
              <a:ea typeface="+mj-ea"/>
              <a:cs typeface="OPPOSans R" panose="02010600030101010101" pitchFamily="18" charset="-122"/>
            </a:endParaRPr>
          </a:p>
        </p:txBody>
      </p:sp>
      <p:sp>
        <p:nvSpPr>
          <p:cNvPr id="12" name="文本框 11"/>
          <p:cNvSpPr txBox="1"/>
          <p:nvPr/>
        </p:nvSpPr>
        <p:spPr>
          <a:xfrm>
            <a:off x="8913687" y="4213505"/>
            <a:ext cx="2347440" cy="1846580"/>
          </a:xfrm>
          <a:prstGeom prst="rect">
            <a:avLst/>
          </a:prstGeom>
          <a:noFill/>
          <a:effectLst/>
        </p:spPr>
        <p:txBody>
          <a:bodyPr wrap="square" lIns="0" tIns="0" rIns="0" bIns="0" rtlCol="0" anchor="t">
            <a:spAutoFit/>
          </a:bodyPr>
          <a:lstStyle/>
          <a:p>
            <a:pPr indent="0" algn="ctr">
              <a:buFont typeface="Wingdings 2" panose="05020102010507070707" charset="0"/>
              <a:buNone/>
            </a:pPr>
            <a:r>
              <a:rPr lang="en-US" altLang="zh-CN" sz="2400" b="1" dirty="0">
                <a:solidFill>
                  <a:schemeClr val="accent2">
                    <a:lumMod val="60000"/>
                    <a:lumOff val="40000"/>
                  </a:schemeClr>
                </a:solidFill>
                <a:latin typeface="+mj-lt"/>
                <a:ea typeface="+mj-ea"/>
                <a:cs typeface="OPPOSans R" panose="02010600030101010101" pitchFamily="18" charset="-122"/>
              </a:rPr>
              <a:t>Arduino</a:t>
            </a:r>
            <a:endParaRPr lang="en-US" altLang="zh-CN" sz="2400" b="1" dirty="0">
              <a:solidFill>
                <a:schemeClr val="accent2">
                  <a:lumMod val="60000"/>
                  <a:lumOff val="40000"/>
                </a:schemeClr>
              </a:solidFill>
              <a:latin typeface="+mj-lt"/>
              <a:ea typeface="+mj-ea"/>
              <a:cs typeface="OPPOSans R" panose="02010600030101010101" pitchFamily="18" charset="-122"/>
            </a:endParaRPr>
          </a:p>
          <a:p>
            <a:pPr indent="0" algn="ctr">
              <a:buFont typeface="Wingdings 2" panose="05020102010507070707" charset="0"/>
              <a:buNone/>
            </a:pPr>
            <a:endParaRPr lang="en-US" altLang="zh-CN" sz="2400" b="1" dirty="0">
              <a:solidFill>
                <a:schemeClr val="accent2">
                  <a:lumMod val="60000"/>
                  <a:lumOff val="40000"/>
                </a:schemeClr>
              </a:solidFill>
              <a:latin typeface="+mj-lt"/>
              <a:ea typeface="+mj-ea"/>
              <a:cs typeface="OPPOSans R" panose="02010600030101010101" pitchFamily="18" charset="-122"/>
            </a:endParaRPr>
          </a:p>
          <a:p>
            <a:pPr indent="0" algn="ctr">
              <a:buFont typeface="Wingdings 2" panose="05020102010507070707" charset="0"/>
              <a:buNone/>
            </a:pPr>
            <a:r>
              <a:rPr lang="en-US" altLang="zh-CN" sz="2400" b="1" dirty="0">
                <a:solidFill>
                  <a:schemeClr val="accent2">
                    <a:lumMod val="60000"/>
                    <a:lumOff val="40000"/>
                  </a:schemeClr>
                </a:solidFill>
                <a:latin typeface="+mj-lt"/>
                <a:ea typeface="+mj-ea"/>
                <a:cs typeface="OPPOSans R" panose="02010600030101010101" pitchFamily="18" charset="-122"/>
              </a:rPr>
              <a:t>Raspberry Pi</a:t>
            </a:r>
            <a:endParaRPr lang="en-US" altLang="zh-CN" sz="2400" b="1" dirty="0">
              <a:solidFill>
                <a:schemeClr val="accent2">
                  <a:lumMod val="60000"/>
                  <a:lumOff val="40000"/>
                </a:schemeClr>
              </a:solidFill>
              <a:latin typeface="+mj-lt"/>
              <a:ea typeface="+mj-ea"/>
              <a:cs typeface="OPPOSans R" panose="02010600030101010101" pitchFamily="18" charset="-122"/>
            </a:endParaRPr>
          </a:p>
          <a:p>
            <a:pPr algn="ctr"/>
            <a:endParaRPr lang="en-US" altLang="zh-CN" sz="2400" b="1" dirty="0">
              <a:solidFill>
                <a:schemeClr val="accent2">
                  <a:lumMod val="60000"/>
                  <a:lumOff val="40000"/>
                </a:schemeClr>
              </a:solidFill>
              <a:latin typeface="+mj-lt"/>
              <a:ea typeface="+mj-ea"/>
              <a:cs typeface="OPPOSans R" panose="02010600030101010101" pitchFamily="18" charset="-122"/>
            </a:endParaRPr>
          </a:p>
          <a:p>
            <a:pPr algn="ctr"/>
            <a:endParaRPr lang="en-US" altLang="zh-CN" sz="2400" b="1" dirty="0">
              <a:solidFill>
                <a:schemeClr val="accent2">
                  <a:lumMod val="60000"/>
                  <a:lumOff val="40000"/>
                </a:schemeClr>
              </a:solidFill>
              <a:latin typeface="+mj-lt"/>
              <a:ea typeface="+mj-ea"/>
              <a:cs typeface="OPPOSans R" panose="02010600030101010101" pitchFamily="18" charset="-122"/>
            </a:endParaRPr>
          </a:p>
        </p:txBody>
      </p:sp>
      <p:sp>
        <p:nvSpPr>
          <p:cNvPr id="18" name="椭圆 17"/>
          <p:cNvSpPr/>
          <p:nvPr/>
        </p:nvSpPr>
        <p:spPr>
          <a:xfrm>
            <a:off x="10658680" y="1967229"/>
            <a:ext cx="129372" cy="1293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Picture 3-mask"/>
          <p:cNvSpPr/>
          <p:nvPr/>
        </p:nvSpPr>
        <p:spPr>
          <a:xfrm>
            <a:off x="790575" y="1458587"/>
            <a:ext cx="2628036" cy="2628036"/>
          </a:xfrm>
          <a:prstGeom prst="arc">
            <a:avLst>
              <a:gd name="adj1" fmla="val 2724581"/>
              <a:gd name="adj2" fmla="val 20845742"/>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1"/>
          <p:cNvSpPr/>
          <p:nvPr/>
        </p:nvSpPr>
        <p:spPr>
          <a:xfrm>
            <a:off x="3148941" y="1967229"/>
            <a:ext cx="129372" cy="1293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Text Box 3"/>
          <p:cNvSpPr txBox="1"/>
          <p:nvPr/>
        </p:nvSpPr>
        <p:spPr>
          <a:xfrm>
            <a:off x="788670" y="2425700"/>
            <a:ext cx="2600325" cy="553085"/>
          </a:xfrm>
          <a:prstGeom prst="rect">
            <a:avLst/>
          </a:prstGeom>
          <a:noFill/>
        </p:spPr>
        <p:txBody>
          <a:bodyPr wrap="square" rtlCol="0" anchor="t">
            <a:spAutoFit/>
          </a:bodyPr>
          <a:lstStyle/>
          <a:p>
            <a:r>
              <a:rPr lang="en-US" sz="3000" b="1">
                <a:solidFill>
                  <a:schemeClr val="bg1"/>
                </a:solidFill>
                <a:latin typeface="Engravers MT" panose="02090707080505020304" charset="0"/>
                <a:cs typeface="Engravers MT" panose="02090707080505020304" charset="0"/>
              </a:rPr>
              <a:t>Sensors</a:t>
            </a:r>
            <a:endParaRPr lang="en-US" sz="3000" b="1">
              <a:solidFill>
                <a:schemeClr val="bg1"/>
              </a:solidFill>
              <a:latin typeface="Engravers MT" panose="02090707080505020304" charset="0"/>
              <a:cs typeface="Engravers MT" panose="02090707080505020304" charset="0"/>
            </a:endParaRPr>
          </a:p>
        </p:txBody>
      </p:sp>
      <p:sp>
        <p:nvSpPr>
          <p:cNvPr id="5" name="Picture 3-mask"/>
          <p:cNvSpPr/>
          <p:nvPr/>
        </p:nvSpPr>
        <p:spPr>
          <a:xfrm rot="12540000">
            <a:off x="970915" y="1542415"/>
            <a:ext cx="2436495" cy="2505710"/>
          </a:xfrm>
          <a:prstGeom prst="arc">
            <a:avLst>
              <a:gd name="adj1" fmla="val 2724581"/>
              <a:gd name="adj2" fmla="val 20845742"/>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Picture 3-mask"/>
          <p:cNvSpPr/>
          <p:nvPr/>
        </p:nvSpPr>
        <p:spPr>
          <a:xfrm>
            <a:off x="917575" y="1585587"/>
            <a:ext cx="2628036" cy="2628036"/>
          </a:xfrm>
          <a:prstGeom prst="arc">
            <a:avLst>
              <a:gd name="adj1" fmla="val 2724581"/>
              <a:gd name="adj2" fmla="val 20845742"/>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Picture 3-mask"/>
          <p:cNvSpPr/>
          <p:nvPr/>
        </p:nvSpPr>
        <p:spPr>
          <a:xfrm rot="12420000">
            <a:off x="8063230" y="1757045"/>
            <a:ext cx="3039110" cy="2077720"/>
          </a:xfrm>
          <a:prstGeom prst="arc">
            <a:avLst>
              <a:gd name="adj1" fmla="val 2724581"/>
              <a:gd name="adj2" fmla="val 20845742"/>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Text Box 23"/>
          <p:cNvSpPr txBox="1"/>
          <p:nvPr/>
        </p:nvSpPr>
        <p:spPr>
          <a:xfrm>
            <a:off x="8300085" y="1964055"/>
            <a:ext cx="4064000" cy="1014730"/>
          </a:xfrm>
          <a:prstGeom prst="rect">
            <a:avLst/>
          </a:prstGeom>
          <a:noFill/>
        </p:spPr>
        <p:txBody>
          <a:bodyPr wrap="square" rtlCol="0">
            <a:spAutoFit/>
          </a:bodyPr>
          <a:lstStyle/>
          <a:p>
            <a:r>
              <a:rPr lang="en-US" sz="3000" b="1">
                <a:solidFill>
                  <a:schemeClr val="bg1"/>
                </a:solidFill>
                <a:latin typeface="Engravers MT" panose="02090707080505020304" charset="0"/>
                <a:cs typeface="Engravers MT" panose="02090707080505020304" charset="0"/>
              </a:rPr>
              <a:t>Micro</a:t>
            </a:r>
            <a:endParaRPr lang="en-US" sz="3000" b="1">
              <a:solidFill>
                <a:schemeClr val="bg1"/>
              </a:solidFill>
              <a:latin typeface="Engravers MT" panose="02090707080505020304" charset="0"/>
              <a:cs typeface="Engravers MT" panose="02090707080505020304" charset="0"/>
            </a:endParaRPr>
          </a:p>
          <a:p>
            <a:r>
              <a:rPr lang="en-US" sz="3000" b="1">
                <a:solidFill>
                  <a:schemeClr val="bg1"/>
                </a:solidFill>
                <a:latin typeface="Engravers MT" panose="02090707080505020304" charset="0"/>
                <a:cs typeface="Engravers MT" panose="02090707080505020304" charset="0"/>
              </a:rPr>
              <a:t>controller</a:t>
            </a:r>
            <a:endParaRPr lang="en-US" sz="3000" b="1">
              <a:solidFill>
                <a:schemeClr val="bg1"/>
              </a:solidFill>
              <a:latin typeface="Engravers MT" panose="02090707080505020304" charset="0"/>
              <a:cs typeface="Engravers MT" panose="02090707080505020304" charset="0"/>
            </a:endParaRPr>
          </a:p>
        </p:txBody>
      </p:sp>
      <p:sp>
        <p:nvSpPr>
          <p:cNvPr id="8" name="任意多边形: 形状 4"/>
          <p:cNvSpPr/>
          <p:nvPr/>
        </p:nvSpPr>
        <p:spPr>
          <a:xfrm>
            <a:off x="10867122" y="0"/>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2192000" cy="6807573"/>
          </a:xfrm>
          <a:prstGeom prst="rect">
            <a:avLst/>
          </a:prstGeom>
        </p:spPr>
      </p:pic>
      <p:sp>
        <p:nvSpPr>
          <p:cNvPr id="3" name="Shape 0"/>
          <p:cNvSpPr/>
          <p:nvPr/>
        </p:nvSpPr>
        <p:spPr>
          <a:xfrm>
            <a:off x="0" y="0"/>
            <a:ext cx="12192000" cy="6858000"/>
          </a:xfrm>
          <a:prstGeom prst="rect">
            <a:avLst/>
          </a:prstGeom>
          <a:solidFill>
            <a:schemeClr val="accent1"/>
          </a:solidFill>
          <a:ln w="57150">
            <a:solidFill>
              <a:srgbClr val="262654"/>
            </a:solidFill>
            <a:prstDash val="solid"/>
          </a:ln>
        </p:spPr>
        <p:txBody>
          <a:bodyPr/>
          <a:lstStyle/>
          <a:p>
            <a:endParaRPr lang="en-IN" sz="1500" dirty="0"/>
          </a:p>
        </p:txBody>
      </p:sp>
      <p:sp>
        <p:nvSpPr>
          <p:cNvPr id="4" name="Text 1"/>
          <p:cNvSpPr/>
          <p:nvPr/>
        </p:nvSpPr>
        <p:spPr>
          <a:xfrm>
            <a:off x="99695" y="0"/>
            <a:ext cx="8820150" cy="1668145"/>
          </a:xfrm>
          <a:prstGeom prst="rect">
            <a:avLst/>
          </a:prstGeom>
          <a:noFill/>
        </p:spPr>
        <p:txBody>
          <a:bodyPr wrap="none" rtlCol="0" anchor="t"/>
          <a:lstStyle/>
          <a:p>
            <a:pPr marL="685800" indent="-685800" algn="l">
              <a:lnSpc>
                <a:spcPts val="5630"/>
              </a:lnSpc>
              <a:buFont typeface="Wingdings" panose="05000000000000000000" pitchFamily="2" charset="2"/>
              <a:buChar char="v"/>
            </a:pPr>
            <a:r>
              <a:rPr lang="en-US" sz="3755" b="1" u="sng" dirty="0">
                <a:solidFill>
                  <a:srgbClr val="FFFFFF"/>
                </a:solidFill>
                <a:latin typeface="Nunito" pitchFamily="34" charset="0"/>
                <a:ea typeface="Nunito" pitchFamily="34" charset="-122"/>
                <a:cs typeface="Nunito" pitchFamily="34" charset="-120"/>
              </a:rPr>
              <a:t>Prototype Development and IoT Device</a:t>
            </a:r>
            <a:endParaRPr lang="en-US" sz="3755" b="1" u="sng" dirty="0">
              <a:solidFill>
                <a:srgbClr val="FFFFFF"/>
              </a:solidFill>
              <a:latin typeface="Nunito" pitchFamily="34" charset="0"/>
              <a:ea typeface="Nunito" pitchFamily="34" charset="-122"/>
              <a:cs typeface="Nunito" pitchFamily="34" charset="-120"/>
            </a:endParaRPr>
          </a:p>
          <a:p>
            <a:pPr indent="0" algn="l">
              <a:lnSpc>
                <a:spcPts val="5630"/>
              </a:lnSpc>
              <a:buFont typeface="Wingdings" panose="05000000000000000000" pitchFamily="2" charset="2"/>
              <a:buNone/>
            </a:pPr>
            <a:r>
              <a:rPr lang="en-US" sz="3755" b="1" u="sng" dirty="0">
                <a:solidFill>
                  <a:srgbClr val="FFFFFF"/>
                </a:solidFill>
                <a:latin typeface="Nunito" pitchFamily="34" charset="0"/>
                <a:ea typeface="Nunito" pitchFamily="34" charset="-122"/>
                <a:cs typeface="Nunito" pitchFamily="34" charset="-120"/>
              </a:rPr>
              <a:t> Communication</a:t>
            </a:r>
            <a:endParaRPr lang="en-US" sz="3755" b="1" u="sng" dirty="0">
              <a:solidFill>
                <a:srgbClr val="FFFFFF"/>
              </a:solidFill>
              <a:latin typeface="Nunito" pitchFamily="34" charset="0"/>
              <a:ea typeface="Nunito" pitchFamily="34" charset="-122"/>
              <a:cs typeface="Nunito" pitchFamily="34" charset="-120"/>
            </a:endParaRPr>
          </a:p>
        </p:txBody>
      </p:sp>
      <p:sp>
        <p:nvSpPr>
          <p:cNvPr id="5" name="Shape 2"/>
          <p:cNvSpPr/>
          <p:nvPr/>
        </p:nvSpPr>
        <p:spPr>
          <a:xfrm>
            <a:off x="715169" y="3737468"/>
            <a:ext cx="10761663" cy="23638"/>
          </a:xfrm>
          <a:prstGeom prst="rect">
            <a:avLst/>
          </a:prstGeom>
          <a:solidFill>
            <a:srgbClr val="262654"/>
          </a:solidFill>
        </p:spPr>
        <p:txBody>
          <a:bodyPr/>
          <a:lstStyle/>
          <a:p>
            <a:endParaRPr lang="en-IN" sz="1500" dirty="0"/>
          </a:p>
        </p:txBody>
      </p:sp>
      <p:sp>
        <p:nvSpPr>
          <p:cNvPr id="6" name="Shape 3"/>
          <p:cNvSpPr/>
          <p:nvPr/>
        </p:nvSpPr>
        <p:spPr>
          <a:xfrm>
            <a:off x="3345954" y="3737419"/>
            <a:ext cx="23813" cy="662635"/>
          </a:xfrm>
          <a:prstGeom prst="rect">
            <a:avLst/>
          </a:prstGeom>
          <a:solidFill>
            <a:srgbClr val="F2B42D"/>
          </a:solidFill>
        </p:spPr>
        <p:txBody>
          <a:bodyPr/>
          <a:lstStyle/>
          <a:p>
            <a:endParaRPr lang="en-IN" sz="1500" dirty="0"/>
          </a:p>
        </p:txBody>
      </p:sp>
      <p:sp>
        <p:nvSpPr>
          <p:cNvPr id="7" name="Shape 4"/>
          <p:cNvSpPr/>
          <p:nvPr/>
        </p:nvSpPr>
        <p:spPr>
          <a:xfrm>
            <a:off x="3143349" y="3524485"/>
            <a:ext cx="429121" cy="425966"/>
          </a:xfrm>
          <a:prstGeom prst="roundRect">
            <a:avLst>
              <a:gd name="adj" fmla="val 80598"/>
            </a:avLst>
          </a:prstGeom>
          <a:solidFill>
            <a:srgbClr val="00002E"/>
          </a:solidFill>
          <a:ln w="28575">
            <a:solidFill>
              <a:srgbClr val="F2B42D"/>
            </a:solidFill>
            <a:prstDash val="solid"/>
          </a:ln>
        </p:spPr>
        <p:txBody>
          <a:bodyPr/>
          <a:lstStyle/>
          <a:p>
            <a:endParaRPr lang="en-IN" sz="1500" dirty="0"/>
          </a:p>
        </p:txBody>
      </p:sp>
      <p:sp>
        <p:nvSpPr>
          <p:cNvPr id="8" name="Text 5"/>
          <p:cNvSpPr/>
          <p:nvPr/>
        </p:nvSpPr>
        <p:spPr>
          <a:xfrm>
            <a:off x="3272135" y="3559942"/>
            <a:ext cx="171450" cy="355053"/>
          </a:xfrm>
          <a:prstGeom prst="rect">
            <a:avLst/>
          </a:prstGeom>
          <a:noFill/>
        </p:spPr>
        <p:txBody>
          <a:bodyPr wrap="none" rtlCol="0" anchor="t"/>
          <a:lstStyle/>
          <a:p>
            <a:pPr marL="0" indent="0" algn="ctr">
              <a:lnSpc>
                <a:spcPts val="3380"/>
              </a:lnSpc>
              <a:buNone/>
            </a:pPr>
            <a:r>
              <a:rPr lang="en-US" sz="2255" b="1" dirty="0">
                <a:solidFill>
                  <a:srgbClr val="F2B42D"/>
                </a:solidFill>
                <a:latin typeface="Nunito" pitchFamily="34" charset="0"/>
                <a:ea typeface="Nunito" pitchFamily="34" charset="-122"/>
                <a:cs typeface="Nunito" pitchFamily="34" charset="-120"/>
              </a:rPr>
              <a:t>1</a:t>
            </a:r>
            <a:endParaRPr lang="en-US" sz="2255" dirty="0"/>
          </a:p>
        </p:txBody>
      </p:sp>
      <p:sp>
        <p:nvSpPr>
          <p:cNvPr id="9" name="Text 6"/>
          <p:cNvSpPr/>
          <p:nvPr/>
        </p:nvSpPr>
        <p:spPr>
          <a:xfrm>
            <a:off x="2329180" y="4589145"/>
            <a:ext cx="2948940" cy="688975"/>
          </a:xfrm>
          <a:prstGeom prst="rect">
            <a:avLst/>
          </a:prstGeom>
          <a:noFill/>
        </p:spPr>
        <p:txBody>
          <a:bodyPr wrap="none" rtlCol="0" anchor="t"/>
          <a:lstStyle/>
          <a:p>
            <a:pPr marL="0" indent="0" algn="ctr">
              <a:lnSpc>
                <a:spcPts val="2815"/>
              </a:lnSpc>
              <a:buNone/>
            </a:pPr>
            <a:r>
              <a:rPr lang="en-US" sz="2400" b="1" dirty="0">
                <a:solidFill>
                  <a:srgbClr val="F2B42D"/>
                </a:solidFill>
                <a:latin typeface="Nunito" pitchFamily="34" charset="0"/>
                <a:ea typeface="Nunito" pitchFamily="34" charset="-122"/>
                <a:cs typeface="Nunito" pitchFamily="34" charset="-120"/>
              </a:rPr>
              <a:t>Hardware Setup</a:t>
            </a:r>
            <a:endParaRPr lang="en-US" sz="2400" b="1" dirty="0">
              <a:solidFill>
                <a:srgbClr val="F2B42D"/>
              </a:solidFill>
              <a:latin typeface="Nunito" pitchFamily="34" charset="0"/>
              <a:ea typeface="Nunito" pitchFamily="34" charset="-122"/>
              <a:cs typeface="Nunito" pitchFamily="34" charset="-120"/>
            </a:endParaRPr>
          </a:p>
        </p:txBody>
      </p:sp>
      <p:sp>
        <p:nvSpPr>
          <p:cNvPr id="11" name="Shape 8"/>
          <p:cNvSpPr/>
          <p:nvPr/>
        </p:nvSpPr>
        <p:spPr>
          <a:xfrm>
            <a:off x="6083994" y="3074882"/>
            <a:ext cx="23813" cy="662635"/>
          </a:xfrm>
          <a:prstGeom prst="rect">
            <a:avLst/>
          </a:prstGeom>
          <a:solidFill>
            <a:srgbClr val="D7425E"/>
          </a:solidFill>
        </p:spPr>
        <p:txBody>
          <a:bodyPr/>
          <a:lstStyle/>
          <a:p>
            <a:endParaRPr lang="en-IN" sz="1500" dirty="0"/>
          </a:p>
        </p:txBody>
      </p:sp>
      <p:sp>
        <p:nvSpPr>
          <p:cNvPr id="12" name="Shape 9"/>
          <p:cNvSpPr/>
          <p:nvPr/>
        </p:nvSpPr>
        <p:spPr>
          <a:xfrm>
            <a:off x="5881390" y="3488925"/>
            <a:ext cx="429121" cy="425966"/>
          </a:xfrm>
          <a:prstGeom prst="roundRect">
            <a:avLst>
              <a:gd name="adj" fmla="val 80598"/>
            </a:avLst>
          </a:prstGeom>
          <a:solidFill>
            <a:srgbClr val="00002E"/>
          </a:solidFill>
          <a:ln w="28575">
            <a:solidFill>
              <a:srgbClr val="D7425E"/>
            </a:solidFill>
            <a:prstDash val="solid"/>
          </a:ln>
        </p:spPr>
        <p:txBody>
          <a:bodyPr/>
          <a:lstStyle/>
          <a:p>
            <a:endParaRPr lang="en-IN" sz="1500" dirty="0"/>
          </a:p>
        </p:txBody>
      </p:sp>
      <p:sp>
        <p:nvSpPr>
          <p:cNvPr id="13" name="Text 10"/>
          <p:cNvSpPr/>
          <p:nvPr/>
        </p:nvSpPr>
        <p:spPr>
          <a:xfrm>
            <a:off x="5946041" y="3406272"/>
            <a:ext cx="171450" cy="355053"/>
          </a:xfrm>
          <a:prstGeom prst="rect">
            <a:avLst/>
          </a:prstGeom>
          <a:noFill/>
        </p:spPr>
        <p:txBody>
          <a:bodyPr wrap="none" rtlCol="0" anchor="t"/>
          <a:lstStyle/>
          <a:p>
            <a:pPr marL="0" indent="0" algn="ctr">
              <a:lnSpc>
                <a:spcPts val="3380"/>
              </a:lnSpc>
              <a:buNone/>
            </a:pPr>
            <a:r>
              <a:rPr lang="en-US" sz="2255" b="1" dirty="0">
                <a:solidFill>
                  <a:srgbClr val="D7425E"/>
                </a:solidFill>
                <a:latin typeface="Nunito" pitchFamily="34" charset="0"/>
                <a:ea typeface="Nunito" pitchFamily="34" charset="-122"/>
                <a:cs typeface="Nunito" pitchFamily="34" charset="-120"/>
              </a:rPr>
              <a:t>2</a:t>
            </a:r>
            <a:endParaRPr lang="en-US" sz="2255" dirty="0"/>
          </a:p>
        </p:txBody>
      </p:sp>
      <p:sp>
        <p:nvSpPr>
          <p:cNvPr id="14" name="Text 11"/>
          <p:cNvSpPr/>
          <p:nvPr/>
        </p:nvSpPr>
        <p:spPr>
          <a:xfrm>
            <a:off x="4453255" y="1916430"/>
            <a:ext cx="3933825" cy="624840"/>
          </a:xfrm>
          <a:prstGeom prst="rect">
            <a:avLst/>
          </a:prstGeom>
          <a:noFill/>
        </p:spPr>
        <p:txBody>
          <a:bodyPr wrap="none" rtlCol="0" anchor="t"/>
          <a:lstStyle/>
          <a:p>
            <a:pPr marL="0" indent="0" algn="ctr">
              <a:lnSpc>
                <a:spcPts val="2815"/>
              </a:lnSpc>
              <a:buNone/>
            </a:pPr>
            <a:r>
              <a:rPr lang="en-US" sz="2400" b="1" dirty="0">
                <a:solidFill>
                  <a:srgbClr val="D7425E"/>
                </a:solidFill>
                <a:latin typeface="Nunito" pitchFamily="34" charset="0"/>
                <a:ea typeface="Nunito" pitchFamily="34" charset="-122"/>
                <a:cs typeface="Nunito" pitchFamily="34" charset="-120"/>
              </a:rPr>
              <a:t>Software Implementation</a:t>
            </a:r>
            <a:endParaRPr lang="en-US" sz="2400" b="1" dirty="0">
              <a:solidFill>
                <a:srgbClr val="D7425E"/>
              </a:solidFill>
              <a:latin typeface="Nunito" pitchFamily="34" charset="0"/>
              <a:ea typeface="Nunito" pitchFamily="34" charset="-122"/>
              <a:cs typeface="Nunito" pitchFamily="34" charset="-120"/>
            </a:endParaRPr>
          </a:p>
        </p:txBody>
      </p:sp>
      <p:sp>
        <p:nvSpPr>
          <p:cNvPr id="16" name="Shape 13"/>
          <p:cNvSpPr/>
          <p:nvPr/>
        </p:nvSpPr>
        <p:spPr>
          <a:xfrm>
            <a:off x="8822134" y="3737419"/>
            <a:ext cx="23813" cy="662635"/>
          </a:xfrm>
          <a:prstGeom prst="rect">
            <a:avLst/>
          </a:prstGeom>
          <a:solidFill>
            <a:srgbClr val="DD785E"/>
          </a:solidFill>
        </p:spPr>
        <p:txBody>
          <a:bodyPr/>
          <a:lstStyle/>
          <a:p>
            <a:endParaRPr lang="en-IN" sz="1500" dirty="0"/>
          </a:p>
        </p:txBody>
      </p:sp>
      <p:sp>
        <p:nvSpPr>
          <p:cNvPr id="17" name="Shape 14"/>
          <p:cNvSpPr/>
          <p:nvPr/>
        </p:nvSpPr>
        <p:spPr>
          <a:xfrm>
            <a:off x="8619530" y="3524485"/>
            <a:ext cx="429121" cy="425966"/>
          </a:xfrm>
          <a:prstGeom prst="roundRect">
            <a:avLst>
              <a:gd name="adj" fmla="val 80598"/>
            </a:avLst>
          </a:prstGeom>
          <a:solidFill>
            <a:srgbClr val="00002E"/>
          </a:solidFill>
          <a:ln w="28575">
            <a:solidFill>
              <a:srgbClr val="DD785E"/>
            </a:solidFill>
            <a:prstDash val="solid"/>
          </a:ln>
        </p:spPr>
        <p:txBody>
          <a:bodyPr/>
          <a:lstStyle/>
          <a:p>
            <a:endParaRPr lang="en-IN" sz="1500" dirty="0"/>
          </a:p>
        </p:txBody>
      </p:sp>
      <p:sp>
        <p:nvSpPr>
          <p:cNvPr id="18" name="Text 15"/>
          <p:cNvSpPr/>
          <p:nvPr/>
        </p:nvSpPr>
        <p:spPr>
          <a:xfrm>
            <a:off x="8748316" y="3559942"/>
            <a:ext cx="171450" cy="355053"/>
          </a:xfrm>
          <a:prstGeom prst="rect">
            <a:avLst/>
          </a:prstGeom>
          <a:noFill/>
        </p:spPr>
        <p:txBody>
          <a:bodyPr wrap="none" rtlCol="0" anchor="t"/>
          <a:lstStyle/>
          <a:p>
            <a:pPr marL="0" indent="0" algn="ctr">
              <a:lnSpc>
                <a:spcPts val="3380"/>
              </a:lnSpc>
              <a:buNone/>
            </a:pPr>
            <a:r>
              <a:rPr lang="en-US" sz="2255" b="1" dirty="0">
                <a:solidFill>
                  <a:srgbClr val="DD785E"/>
                </a:solidFill>
                <a:latin typeface="Nunito" pitchFamily="34" charset="0"/>
                <a:ea typeface="Nunito" pitchFamily="34" charset="-122"/>
                <a:cs typeface="Nunito" pitchFamily="34" charset="-120"/>
              </a:rPr>
              <a:t>3</a:t>
            </a:r>
            <a:endParaRPr lang="en-US" sz="2255" dirty="0"/>
          </a:p>
        </p:txBody>
      </p:sp>
      <p:sp>
        <p:nvSpPr>
          <p:cNvPr id="19" name="Text 16"/>
          <p:cNvSpPr/>
          <p:nvPr/>
        </p:nvSpPr>
        <p:spPr>
          <a:xfrm>
            <a:off x="7880350" y="4589145"/>
            <a:ext cx="3912870" cy="826770"/>
          </a:xfrm>
          <a:prstGeom prst="rect">
            <a:avLst/>
          </a:prstGeom>
          <a:noFill/>
        </p:spPr>
        <p:txBody>
          <a:bodyPr wrap="none" rtlCol="0" anchor="t"/>
          <a:lstStyle/>
          <a:p>
            <a:pPr marL="0" indent="0" algn="ctr">
              <a:lnSpc>
                <a:spcPts val="2815"/>
              </a:lnSpc>
              <a:buNone/>
            </a:pPr>
            <a:r>
              <a:rPr lang="en-US" sz="2400" b="1" dirty="0">
                <a:solidFill>
                  <a:srgbClr val="DD785E"/>
                </a:solidFill>
                <a:latin typeface="Nunito" pitchFamily="34" charset="0"/>
                <a:ea typeface="Nunito" pitchFamily="34" charset="-122"/>
                <a:cs typeface="Nunito" pitchFamily="34" charset="-120"/>
              </a:rPr>
              <a:t>IoT Device Communication</a:t>
            </a:r>
            <a:endParaRPr lang="en-US" sz="2400" b="1" dirty="0">
              <a:solidFill>
                <a:srgbClr val="DD785E"/>
              </a:solidFill>
              <a:latin typeface="Nunito" pitchFamily="34" charset="0"/>
              <a:ea typeface="Nunito" pitchFamily="34" charset="-122"/>
              <a:cs typeface="Nunito" pitchFamily="34" charset="-120"/>
            </a:endParaRPr>
          </a:p>
        </p:txBody>
      </p:sp>
      <p:sp>
        <p:nvSpPr>
          <p:cNvPr id="10" name="任意多边形: 形状 4"/>
          <p:cNvSpPr/>
          <p:nvPr/>
        </p:nvSpPr>
        <p:spPr>
          <a:xfrm>
            <a:off x="10867122" y="0"/>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21" name="任意形状 18"/>
          <p:cNvSpPr/>
          <p:nvPr/>
        </p:nvSpPr>
        <p:spPr>
          <a:xfrm>
            <a:off x="-78658" y="6278738"/>
            <a:ext cx="12270658" cy="683028"/>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bg1"/>
              </a:solidFill>
            </a:endParaRPr>
          </a:p>
        </p:txBody>
      </p:sp>
      <p:sp>
        <p:nvSpPr>
          <p:cNvPr id="22" name="任意形状 17"/>
          <p:cNvSpPr/>
          <p:nvPr/>
        </p:nvSpPr>
        <p:spPr>
          <a:xfrm flipH="1">
            <a:off x="-78658" y="6396601"/>
            <a:ext cx="12270658" cy="54405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23" name="任意形状 18"/>
          <p:cNvSpPr/>
          <p:nvPr/>
        </p:nvSpPr>
        <p:spPr>
          <a:xfrm rot="3542543">
            <a:off x="-1128194" y="4478681"/>
            <a:ext cx="3149439" cy="1777849"/>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bg1"/>
              </a:solidFill>
            </a:endParaRPr>
          </a:p>
        </p:txBody>
      </p:sp>
      <p:sp>
        <p:nvSpPr>
          <p:cNvPr id="24" name="任意形状 17"/>
          <p:cNvSpPr/>
          <p:nvPr/>
        </p:nvSpPr>
        <p:spPr>
          <a:xfrm rot="3542543" flipH="1">
            <a:off x="-1083811" y="4889876"/>
            <a:ext cx="3044348" cy="1189996"/>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25" name="任意多边形: 形状 4"/>
          <p:cNvSpPr/>
          <p:nvPr/>
        </p:nvSpPr>
        <p:spPr>
          <a:xfrm rot="4648968">
            <a:off x="11066512" y="5108330"/>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mph" presetSubtype="0" fill="hold" grpId="0" nodeType="clickEffect">
                                  <p:stCondLst>
                                    <p:cond delay="0"/>
                                  </p:stCondLst>
                                  <p:childTnLst>
                                    <p:animClr clrSpc="hsl" dir="cw">
                                      <p:cBhvr override="childStyle">
                                        <p:cTn id="6" dur="500" fill="hold"/>
                                        <p:tgtEl>
                                          <p:spTgt spid="6"/>
                                        </p:tgtEl>
                                        <p:attrNameLst>
                                          <p:attrName>style.color</p:attrName>
                                        </p:attrNameLst>
                                      </p:cBhvr>
                                      <p:by>
                                        <p:hsl h="-7200000" s="0" l="0"/>
                                      </p:by>
                                    </p:animClr>
                                    <p:animClr clrSpc="hsl" dir="cw">
                                      <p:cBhvr>
                                        <p:cTn id="7" dur="500" fill="hold"/>
                                        <p:tgtEl>
                                          <p:spTgt spid="6"/>
                                        </p:tgtEl>
                                        <p:attrNameLst>
                                          <p:attrName>fillcolor</p:attrName>
                                        </p:attrNameLst>
                                      </p:cBhvr>
                                      <p:by>
                                        <p:hsl h="-7200000" s="0" l="0"/>
                                      </p:by>
                                    </p:animClr>
                                    <p:animClr clrSpc="hsl" dir="cw">
                                      <p:cBhvr>
                                        <p:cTn id="8" dur="500" fill="hold"/>
                                        <p:tgtEl>
                                          <p:spTgt spid="6"/>
                                        </p:tgtEl>
                                        <p:attrNameLst>
                                          <p:attrName>stroke.color</p:attrName>
                                        </p:attrNameLst>
                                      </p:cBhvr>
                                      <p:by>
                                        <p:hsl h="-7200000" s="0" l="0"/>
                                      </p:by>
                                    </p:animClr>
                                    <p:set>
                                      <p:cBhvr>
                                        <p:cTn id="9" dur="500" fill="hold"/>
                                        <p:tgtEl>
                                          <p:spTgt spid="6"/>
                                        </p:tgtEl>
                                        <p:attrNameLst>
                                          <p:attrName>fill.type</p:attrName>
                                        </p:attrNameLst>
                                      </p:cBhvr>
                                      <p:to>
                                        <p:strVal val="solid"/>
                                      </p:to>
                                    </p:set>
                                  </p:childTnLst>
                                </p:cTn>
                              </p:par>
                              <p:par>
                                <p:cTn id="10" presetID="22" presetClass="emph" presetSubtype="0" fill="hold" grpId="0" nodeType="withEffect">
                                  <p:stCondLst>
                                    <p:cond delay="0"/>
                                  </p:stCondLst>
                                  <p:childTnLst>
                                    <p:animClr clrSpc="hsl" dir="cw">
                                      <p:cBhvr override="childStyle">
                                        <p:cTn id="11" dur="500" fill="hold"/>
                                        <p:tgtEl>
                                          <p:spTgt spid="7"/>
                                        </p:tgtEl>
                                        <p:attrNameLst>
                                          <p:attrName>style.color</p:attrName>
                                        </p:attrNameLst>
                                      </p:cBhvr>
                                      <p:by>
                                        <p:hsl h="-7200000" s="0" l="0"/>
                                      </p:by>
                                    </p:animClr>
                                    <p:animClr clrSpc="hsl" dir="cw">
                                      <p:cBhvr>
                                        <p:cTn id="12" dur="500" fill="hold"/>
                                        <p:tgtEl>
                                          <p:spTgt spid="7"/>
                                        </p:tgtEl>
                                        <p:attrNameLst>
                                          <p:attrName>fillcolor</p:attrName>
                                        </p:attrNameLst>
                                      </p:cBhvr>
                                      <p:by>
                                        <p:hsl h="-7200000" s="0" l="0"/>
                                      </p:by>
                                    </p:animClr>
                                    <p:animClr clrSpc="hsl" dir="cw">
                                      <p:cBhvr>
                                        <p:cTn id="13" dur="500" fill="hold"/>
                                        <p:tgtEl>
                                          <p:spTgt spid="7"/>
                                        </p:tgtEl>
                                        <p:attrNameLst>
                                          <p:attrName>stroke.color</p:attrName>
                                        </p:attrNameLst>
                                      </p:cBhvr>
                                      <p:by>
                                        <p:hsl h="-7200000" s="0" l="0"/>
                                      </p:by>
                                    </p:animClr>
                                    <p:set>
                                      <p:cBhvr>
                                        <p:cTn id="14" dur="500" fill="hold"/>
                                        <p:tgtEl>
                                          <p:spTgt spid="7"/>
                                        </p:tgtEl>
                                        <p:attrNameLst>
                                          <p:attrName>fill.type</p:attrName>
                                        </p:attrNameLst>
                                      </p:cBhvr>
                                      <p:to>
                                        <p:strVal val="solid"/>
                                      </p:to>
                                    </p:set>
                                  </p:childTnLst>
                                </p:cTn>
                              </p:par>
                              <p:par>
                                <p:cTn id="15" presetID="22" presetClass="emph" presetSubtype="0" fill="hold" grpId="0" nodeType="withEffect">
                                  <p:stCondLst>
                                    <p:cond delay="0"/>
                                  </p:stCondLst>
                                  <p:childTnLst>
                                    <p:animClr clrSpc="hsl" dir="cw">
                                      <p:cBhvr override="childStyle">
                                        <p:cTn id="16" dur="500" fill="hold"/>
                                        <p:tgtEl>
                                          <p:spTgt spid="8"/>
                                        </p:tgtEl>
                                        <p:attrNameLst>
                                          <p:attrName>style.color</p:attrName>
                                        </p:attrNameLst>
                                      </p:cBhvr>
                                      <p:by>
                                        <p:hsl h="-7200000" s="0" l="0"/>
                                      </p:by>
                                    </p:animClr>
                                    <p:animClr clrSpc="hsl" dir="cw">
                                      <p:cBhvr>
                                        <p:cTn id="17" dur="500" fill="hold"/>
                                        <p:tgtEl>
                                          <p:spTgt spid="8"/>
                                        </p:tgtEl>
                                        <p:attrNameLst>
                                          <p:attrName>fillcolor</p:attrName>
                                        </p:attrNameLst>
                                      </p:cBhvr>
                                      <p:by>
                                        <p:hsl h="-7200000" s="0" l="0"/>
                                      </p:by>
                                    </p:animClr>
                                    <p:animClr clrSpc="hsl" dir="cw">
                                      <p:cBhvr>
                                        <p:cTn id="18" dur="500" fill="hold"/>
                                        <p:tgtEl>
                                          <p:spTgt spid="8"/>
                                        </p:tgtEl>
                                        <p:attrNameLst>
                                          <p:attrName>stroke.color</p:attrName>
                                        </p:attrNameLst>
                                      </p:cBhvr>
                                      <p:by>
                                        <p:hsl h="-7200000" s="0" l="0"/>
                                      </p:by>
                                    </p:animClr>
                                    <p:set>
                                      <p:cBhvr>
                                        <p:cTn id="19" dur="500" fill="hold"/>
                                        <p:tgtEl>
                                          <p:spTgt spid="8"/>
                                        </p:tgtEl>
                                        <p:attrNameLst>
                                          <p:attrName>fill.type</p:attrName>
                                        </p:attrNameLst>
                                      </p:cBhvr>
                                      <p:to>
                                        <p:strVal val="solid"/>
                                      </p:to>
                                    </p:set>
                                  </p:childTnLst>
                                </p:cTn>
                              </p:par>
                              <p:par>
                                <p:cTn id="20" presetID="22" presetClass="emph" presetSubtype="0" fill="hold" grpId="0" nodeType="withEffect">
                                  <p:stCondLst>
                                    <p:cond delay="0"/>
                                  </p:stCondLst>
                                  <p:childTnLst>
                                    <p:animClr clrSpc="hsl" dir="cw">
                                      <p:cBhvr override="childStyle">
                                        <p:cTn id="21" dur="500" fill="hold"/>
                                        <p:tgtEl>
                                          <p:spTgt spid="9"/>
                                        </p:tgtEl>
                                        <p:attrNameLst>
                                          <p:attrName>style.color</p:attrName>
                                        </p:attrNameLst>
                                      </p:cBhvr>
                                      <p:by>
                                        <p:hsl h="-7200000" s="0" l="0"/>
                                      </p:by>
                                    </p:animClr>
                                    <p:animClr clrSpc="hsl" dir="cw">
                                      <p:cBhvr>
                                        <p:cTn id="22" dur="500" fill="hold"/>
                                        <p:tgtEl>
                                          <p:spTgt spid="9"/>
                                        </p:tgtEl>
                                        <p:attrNameLst>
                                          <p:attrName>fillcolor</p:attrName>
                                        </p:attrNameLst>
                                      </p:cBhvr>
                                      <p:by>
                                        <p:hsl h="-7200000" s="0" l="0"/>
                                      </p:by>
                                    </p:animClr>
                                    <p:animClr clrSpc="hsl" dir="cw">
                                      <p:cBhvr>
                                        <p:cTn id="23" dur="500" fill="hold"/>
                                        <p:tgtEl>
                                          <p:spTgt spid="9"/>
                                        </p:tgtEl>
                                        <p:attrNameLst>
                                          <p:attrName>stroke.color</p:attrName>
                                        </p:attrNameLst>
                                      </p:cBhvr>
                                      <p:by>
                                        <p:hsl h="-7200000" s="0" l="0"/>
                                      </p:by>
                                    </p:animClr>
                                    <p:set>
                                      <p:cBhvr>
                                        <p:cTn id="24" dur="500" fill="hold"/>
                                        <p:tgtEl>
                                          <p:spTgt spid="9"/>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2" presetClass="emph" presetSubtype="0" fill="hold" grpId="0" nodeType="clickEffect">
                                  <p:stCondLst>
                                    <p:cond delay="0"/>
                                  </p:stCondLst>
                                  <p:childTnLst>
                                    <p:animClr clrSpc="hsl" dir="cw">
                                      <p:cBhvr override="childStyle">
                                        <p:cTn id="28" dur="500" fill="hold"/>
                                        <p:tgtEl>
                                          <p:spTgt spid="11"/>
                                        </p:tgtEl>
                                        <p:attrNameLst>
                                          <p:attrName>style.color</p:attrName>
                                        </p:attrNameLst>
                                      </p:cBhvr>
                                      <p:by>
                                        <p:hsl h="-7200000" s="0" l="0"/>
                                      </p:by>
                                    </p:animClr>
                                    <p:animClr clrSpc="hsl" dir="cw">
                                      <p:cBhvr>
                                        <p:cTn id="29" dur="500" fill="hold"/>
                                        <p:tgtEl>
                                          <p:spTgt spid="11"/>
                                        </p:tgtEl>
                                        <p:attrNameLst>
                                          <p:attrName>fillcolor</p:attrName>
                                        </p:attrNameLst>
                                      </p:cBhvr>
                                      <p:by>
                                        <p:hsl h="-7200000" s="0" l="0"/>
                                      </p:by>
                                    </p:animClr>
                                    <p:animClr clrSpc="hsl" dir="cw">
                                      <p:cBhvr>
                                        <p:cTn id="30" dur="500" fill="hold"/>
                                        <p:tgtEl>
                                          <p:spTgt spid="11"/>
                                        </p:tgtEl>
                                        <p:attrNameLst>
                                          <p:attrName>stroke.color</p:attrName>
                                        </p:attrNameLst>
                                      </p:cBhvr>
                                      <p:by>
                                        <p:hsl h="-7200000" s="0" l="0"/>
                                      </p:by>
                                    </p:animClr>
                                    <p:set>
                                      <p:cBhvr>
                                        <p:cTn id="31" dur="500" fill="hold"/>
                                        <p:tgtEl>
                                          <p:spTgt spid="11"/>
                                        </p:tgtEl>
                                        <p:attrNameLst>
                                          <p:attrName>fill.type</p:attrName>
                                        </p:attrNameLst>
                                      </p:cBhvr>
                                      <p:to>
                                        <p:strVal val="solid"/>
                                      </p:to>
                                    </p:set>
                                  </p:childTnLst>
                                </p:cTn>
                              </p:par>
                              <p:par>
                                <p:cTn id="32" presetID="22" presetClass="emph" presetSubtype="0" fill="hold" grpId="0" nodeType="withEffect">
                                  <p:stCondLst>
                                    <p:cond delay="0"/>
                                  </p:stCondLst>
                                  <p:childTnLst>
                                    <p:animClr clrSpc="hsl" dir="cw">
                                      <p:cBhvr override="childStyle">
                                        <p:cTn id="33" dur="500" fill="hold"/>
                                        <p:tgtEl>
                                          <p:spTgt spid="12"/>
                                        </p:tgtEl>
                                        <p:attrNameLst>
                                          <p:attrName>style.color</p:attrName>
                                        </p:attrNameLst>
                                      </p:cBhvr>
                                      <p:by>
                                        <p:hsl h="-7200000" s="0" l="0"/>
                                      </p:by>
                                    </p:animClr>
                                    <p:animClr clrSpc="hsl" dir="cw">
                                      <p:cBhvr>
                                        <p:cTn id="34" dur="500" fill="hold"/>
                                        <p:tgtEl>
                                          <p:spTgt spid="12"/>
                                        </p:tgtEl>
                                        <p:attrNameLst>
                                          <p:attrName>fillcolor</p:attrName>
                                        </p:attrNameLst>
                                      </p:cBhvr>
                                      <p:by>
                                        <p:hsl h="-7200000" s="0" l="0"/>
                                      </p:by>
                                    </p:animClr>
                                    <p:animClr clrSpc="hsl" dir="cw">
                                      <p:cBhvr>
                                        <p:cTn id="35" dur="500" fill="hold"/>
                                        <p:tgtEl>
                                          <p:spTgt spid="12"/>
                                        </p:tgtEl>
                                        <p:attrNameLst>
                                          <p:attrName>stroke.color</p:attrName>
                                        </p:attrNameLst>
                                      </p:cBhvr>
                                      <p:by>
                                        <p:hsl h="-7200000" s="0" l="0"/>
                                      </p:by>
                                    </p:animClr>
                                    <p:set>
                                      <p:cBhvr>
                                        <p:cTn id="36" dur="500" fill="hold"/>
                                        <p:tgtEl>
                                          <p:spTgt spid="12"/>
                                        </p:tgtEl>
                                        <p:attrNameLst>
                                          <p:attrName>fill.type</p:attrName>
                                        </p:attrNameLst>
                                      </p:cBhvr>
                                      <p:to>
                                        <p:strVal val="solid"/>
                                      </p:to>
                                    </p:set>
                                  </p:childTnLst>
                                </p:cTn>
                              </p:par>
                              <p:par>
                                <p:cTn id="37" presetID="22" presetClass="emph" presetSubtype="0" fill="hold" grpId="0" nodeType="withEffect">
                                  <p:stCondLst>
                                    <p:cond delay="0"/>
                                  </p:stCondLst>
                                  <p:childTnLst>
                                    <p:animClr clrSpc="hsl" dir="cw">
                                      <p:cBhvr override="childStyle">
                                        <p:cTn id="38" dur="500" fill="hold"/>
                                        <p:tgtEl>
                                          <p:spTgt spid="13"/>
                                        </p:tgtEl>
                                        <p:attrNameLst>
                                          <p:attrName>style.color</p:attrName>
                                        </p:attrNameLst>
                                      </p:cBhvr>
                                      <p:by>
                                        <p:hsl h="-7200000" s="0" l="0"/>
                                      </p:by>
                                    </p:animClr>
                                    <p:animClr clrSpc="hsl" dir="cw">
                                      <p:cBhvr>
                                        <p:cTn id="39" dur="500" fill="hold"/>
                                        <p:tgtEl>
                                          <p:spTgt spid="13"/>
                                        </p:tgtEl>
                                        <p:attrNameLst>
                                          <p:attrName>fillcolor</p:attrName>
                                        </p:attrNameLst>
                                      </p:cBhvr>
                                      <p:by>
                                        <p:hsl h="-7200000" s="0" l="0"/>
                                      </p:by>
                                    </p:animClr>
                                    <p:animClr clrSpc="hsl" dir="cw">
                                      <p:cBhvr>
                                        <p:cTn id="40" dur="500" fill="hold"/>
                                        <p:tgtEl>
                                          <p:spTgt spid="13"/>
                                        </p:tgtEl>
                                        <p:attrNameLst>
                                          <p:attrName>stroke.color</p:attrName>
                                        </p:attrNameLst>
                                      </p:cBhvr>
                                      <p:by>
                                        <p:hsl h="-7200000" s="0" l="0"/>
                                      </p:by>
                                    </p:animClr>
                                    <p:set>
                                      <p:cBhvr>
                                        <p:cTn id="41" dur="500" fill="hold"/>
                                        <p:tgtEl>
                                          <p:spTgt spid="13"/>
                                        </p:tgtEl>
                                        <p:attrNameLst>
                                          <p:attrName>fill.type</p:attrName>
                                        </p:attrNameLst>
                                      </p:cBhvr>
                                      <p:to>
                                        <p:strVal val="solid"/>
                                      </p:to>
                                    </p:set>
                                  </p:childTnLst>
                                </p:cTn>
                              </p:par>
                              <p:par>
                                <p:cTn id="42" presetID="22" presetClass="emph" presetSubtype="0" fill="hold" grpId="0" nodeType="withEffect">
                                  <p:stCondLst>
                                    <p:cond delay="0"/>
                                  </p:stCondLst>
                                  <p:childTnLst>
                                    <p:animClr clrSpc="hsl" dir="cw">
                                      <p:cBhvr override="childStyle">
                                        <p:cTn id="43" dur="500" fill="hold"/>
                                        <p:tgtEl>
                                          <p:spTgt spid="14"/>
                                        </p:tgtEl>
                                        <p:attrNameLst>
                                          <p:attrName>style.color</p:attrName>
                                        </p:attrNameLst>
                                      </p:cBhvr>
                                      <p:by>
                                        <p:hsl h="-7200000" s="0" l="0"/>
                                      </p:by>
                                    </p:animClr>
                                    <p:animClr clrSpc="hsl" dir="cw">
                                      <p:cBhvr>
                                        <p:cTn id="44" dur="500" fill="hold"/>
                                        <p:tgtEl>
                                          <p:spTgt spid="14"/>
                                        </p:tgtEl>
                                        <p:attrNameLst>
                                          <p:attrName>fillcolor</p:attrName>
                                        </p:attrNameLst>
                                      </p:cBhvr>
                                      <p:by>
                                        <p:hsl h="-7200000" s="0" l="0"/>
                                      </p:by>
                                    </p:animClr>
                                    <p:animClr clrSpc="hsl" dir="cw">
                                      <p:cBhvr>
                                        <p:cTn id="45" dur="500" fill="hold"/>
                                        <p:tgtEl>
                                          <p:spTgt spid="14"/>
                                        </p:tgtEl>
                                        <p:attrNameLst>
                                          <p:attrName>stroke.color</p:attrName>
                                        </p:attrNameLst>
                                      </p:cBhvr>
                                      <p:by>
                                        <p:hsl h="-7200000" s="0" l="0"/>
                                      </p:by>
                                    </p:animClr>
                                    <p:set>
                                      <p:cBhvr>
                                        <p:cTn id="46" dur="500" fill="hold"/>
                                        <p:tgtEl>
                                          <p:spTgt spid="14"/>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22" presetClass="emph" presetSubtype="0" fill="hold" grpId="0" nodeType="clickEffect">
                                  <p:stCondLst>
                                    <p:cond delay="0"/>
                                  </p:stCondLst>
                                  <p:childTnLst>
                                    <p:animClr clrSpc="hsl" dir="cw">
                                      <p:cBhvr override="childStyle">
                                        <p:cTn id="50" dur="500" fill="hold"/>
                                        <p:tgtEl>
                                          <p:spTgt spid="16"/>
                                        </p:tgtEl>
                                        <p:attrNameLst>
                                          <p:attrName>style.color</p:attrName>
                                        </p:attrNameLst>
                                      </p:cBhvr>
                                      <p:by>
                                        <p:hsl h="-7200000" s="0" l="0"/>
                                      </p:by>
                                    </p:animClr>
                                    <p:animClr clrSpc="hsl" dir="cw">
                                      <p:cBhvr>
                                        <p:cTn id="51" dur="500" fill="hold"/>
                                        <p:tgtEl>
                                          <p:spTgt spid="16"/>
                                        </p:tgtEl>
                                        <p:attrNameLst>
                                          <p:attrName>fillcolor</p:attrName>
                                        </p:attrNameLst>
                                      </p:cBhvr>
                                      <p:by>
                                        <p:hsl h="-7200000" s="0" l="0"/>
                                      </p:by>
                                    </p:animClr>
                                    <p:animClr clrSpc="hsl" dir="cw">
                                      <p:cBhvr>
                                        <p:cTn id="52" dur="500" fill="hold"/>
                                        <p:tgtEl>
                                          <p:spTgt spid="16"/>
                                        </p:tgtEl>
                                        <p:attrNameLst>
                                          <p:attrName>stroke.color</p:attrName>
                                        </p:attrNameLst>
                                      </p:cBhvr>
                                      <p:by>
                                        <p:hsl h="-7200000" s="0" l="0"/>
                                      </p:by>
                                    </p:animClr>
                                    <p:set>
                                      <p:cBhvr>
                                        <p:cTn id="53" dur="500" fill="hold"/>
                                        <p:tgtEl>
                                          <p:spTgt spid="16"/>
                                        </p:tgtEl>
                                        <p:attrNameLst>
                                          <p:attrName>fill.type</p:attrName>
                                        </p:attrNameLst>
                                      </p:cBhvr>
                                      <p:to>
                                        <p:strVal val="solid"/>
                                      </p:to>
                                    </p:set>
                                  </p:childTnLst>
                                </p:cTn>
                              </p:par>
                              <p:par>
                                <p:cTn id="54" presetID="22" presetClass="emph" presetSubtype="0" fill="hold" grpId="0" nodeType="withEffect">
                                  <p:stCondLst>
                                    <p:cond delay="0"/>
                                  </p:stCondLst>
                                  <p:childTnLst>
                                    <p:animClr clrSpc="hsl" dir="cw">
                                      <p:cBhvr override="childStyle">
                                        <p:cTn id="55" dur="500" fill="hold"/>
                                        <p:tgtEl>
                                          <p:spTgt spid="17"/>
                                        </p:tgtEl>
                                        <p:attrNameLst>
                                          <p:attrName>style.color</p:attrName>
                                        </p:attrNameLst>
                                      </p:cBhvr>
                                      <p:by>
                                        <p:hsl h="-7200000" s="0" l="0"/>
                                      </p:by>
                                    </p:animClr>
                                    <p:animClr clrSpc="hsl" dir="cw">
                                      <p:cBhvr>
                                        <p:cTn id="56" dur="500" fill="hold"/>
                                        <p:tgtEl>
                                          <p:spTgt spid="17"/>
                                        </p:tgtEl>
                                        <p:attrNameLst>
                                          <p:attrName>fillcolor</p:attrName>
                                        </p:attrNameLst>
                                      </p:cBhvr>
                                      <p:by>
                                        <p:hsl h="-7200000" s="0" l="0"/>
                                      </p:by>
                                    </p:animClr>
                                    <p:animClr clrSpc="hsl" dir="cw">
                                      <p:cBhvr>
                                        <p:cTn id="57" dur="500" fill="hold"/>
                                        <p:tgtEl>
                                          <p:spTgt spid="17"/>
                                        </p:tgtEl>
                                        <p:attrNameLst>
                                          <p:attrName>stroke.color</p:attrName>
                                        </p:attrNameLst>
                                      </p:cBhvr>
                                      <p:by>
                                        <p:hsl h="-7200000" s="0" l="0"/>
                                      </p:by>
                                    </p:animClr>
                                    <p:set>
                                      <p:cBhvr>
                                        <p:cTn id="58" dur="500" fill="hold"/>
                                        <p:tgtEl>
                                          <p:spTgt spid="17"/>
                                        </p:tgtEl>
                                        <p:attrNameLst>
                                          <p:attrName>fill.type</p:attrName>
                                        </p:attrNameLst>
                                      </p:cBhvr>
                                      <p:to>
                                        <p:strVal val="solid"/>
                                      </p:to>
                                    </p:set>
                                  </p:childTnLst>
                                </p:cTn>
                              </p:par>
                              <p:par>
                                <p:cTn id="59" presetID="22" presetClass="emph" presetSubtype="0" fill="hold" grpId="0" nodeType="withEffect">
                                  <p:stCondLst>
                                    <p:cond delay="0"/>
                                  </p:stCondLst>
                                  <p:childTnLst>
                                    <p:animClr clrSpc="hsl" dir="cw">
                                      <p:cBhvr override="childStyle">
                                        <p:cTn id="60" dur="500" fill="hold"/>
                                        <p:tgtEl>
                                          <p:spTgt spid="18"/>
                                        </p:tgtEl>
                                        <p:attrNameLst>
                                          <p:attrName>style.color</p:attrName>
                                        </p:attrNameLst>
                                      </p:cBhvr>
                                      <p:by>
                                        <p:hsl h="-7200000" s="0" l="0"/>
                                      </p:by>
                                    </p:animClr>
                                    <p:animClr clrSpc="hsl" dir="cw">
                                      <p:cBhvr>
                                        <p:cTn id="61" dur="500" fill="hold"/>
                                        <p:tgtEl>
                                          <p:spTgt spid="18"/>
                                        </p:tgtEl>
                                        <p:attrNameLst>
                                          <p:attrName>fillcolor</p:attrName>
                                        </p:attrNameLst>
                                      </p:cBhvr>
                                      <p:by>
                                        <p:hsl h="-7200000" s="0" l="0"/>
                                      </p:by>
                                    </p:animClr>
                                    <p:animClr clrSpc="hsl" dir="cw">
                                      <p:cBhvr>
                                        <p:cTn id="62" dur="500" fill="hold"/>
                                        <p:tgtEl>
                                          <p:spTgt spid="18"/>
                                        </p:tgtEl>
                                        <p:attrNameLst>
                                          <p:attrName>stroke.color</p:attrName>
                                        </p:attrNameLst>
                                      </p:cBhvr>
                                      <p:by>
                                        <p:hsl h="-7200000" s="0" l="0"/>
                                      </p:by>
                                    </p:animClr>
                                    <p:set>
                                      <p:cBhvr>
                                        <p:cTn id="63" dur="500" fill="hold"/>
                                        <p:tgtEl>
                                          <p:spTgt spid="18"/>
                                        </p:tgtEl>
                                        <p:attrNameLst>
                                          <p:attrName>fill.type</p:attrName>
                                        </p:attrNameLst>
                                      </p:cBhvr>
                                      <p:to>
                                        <p:strVal val="solid"/>
                                      </p:to>
                                    </p:set>
                                  </p:childTnLst>
                                </p:cTn>
                              </p:par>
                              <p:par>
                                <p:cTn id="64" presetID="22" presetClass="emph" presetSubtype="0" fill="hold" grpId="0" nodeType="withEffect">
                                  <p:stCondLst>
                                    <p:cond delay="0"/>
                                  </p:stCondLst>
                                  <p:childTnLst>
                                    <p:animClr clrSpc="hsl" dir="cw">
                                      <p:cBhvr override="childStyle">
                                        <p:cTn id="65" dur="500" fill="hold"/>
                                        <p:tgtEl>
                                          <p:spTgt spid="19"/>
                                        </p:tgtEl>
                                        <p:attrNameLst>
                                          <p:attrName>style.color</p:attrName>
                                        </p:attrNameLst>
                                      </p:cBhvr>
                                      <p:by>
                                        <p:hsl h="-7200000" s="0" l="0"/>
                                      </p:by>
                                    </p:animClr>
                                    <p:animClr clrSpc="hsl" dir="cw">
                                      <p:cBhvr>
                                        <p:cTn id="66" dur="500" fill="hold"/>
                                        <p:tgtEl>
                                          <p:spTgt spid="19"/>
                                        </p:tgtEl>
                                        <p:attrNameLst>
                                          <p:attrName>fillcolor</p:attrName>
                                        </p:attrNameLst>
                                      </p:cBhvr>
                                      <p:by>
                                        <p:hsl h="-7200000" s="0" l="0"/>
                                      </p:by>
                                    </p:animClr>
                                    <p:animClr clrSpc="hsl" dir="cw">
                                      <p:cBhvr>
                                        <p:cTn id="67" dur="500" fill="hold"/>
                                        <p:tgtEl>
                                          <p:spTgt spid="19"/>
                                        </p:tgtEl>
                                        <p:attrNameLst>
                                          <p:attrName>stroke.color</p:attrName>
                                        </p:attrNameLst>
                                      </p:cBhvr>
                                      <p:by>
                                        <p:hsl h="-7200000" s="0" l="0"/>
                                      </p:by>
                                    </p:animClr>
                                    <p:set>
                                      <p:cBhvr>
                                        <p:cTn id="6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animBg="1"/>
      <p:bldP spid="9" grpId="0" animBg="1"/>
      <p:bldP spid="11" grpId="0" bldLvl="0" animBg="1"/>
      <p:bldP spid="12" grpId="0" bldLvl="0" animBg="1"/>
      <p:bldP spid="13" grpId="0" animBg="1"/>
      <p:bldP spid="14" grpId="0" animBg="1"/>
      <p:bldP spid="16" grpId="0" bldLvl="0" animBg="1"/>
      <p:bldP spid="17" grpId="0" bldLvl="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2192000" cy="6807573"/>
          </a:xfrm>
          <a:prstGeom prst="rect">
            <a:avLst/>
          </a:prstGeom>
        </p:spPr>
      </p:pic>
      <p:sp>
        <p:nvSpPr>
          <p:cNvPr id="3" name="Shape 0"/>
          <p:cNvSpPr/>
          <p:nvPr/>
        </p:nvSpPr>
        <p:spPr>
          <a:xfrm>
            <a:off x="0" y="0"/>
            <a:ext cx="12192000" cy="6858000"/>
          </a:xfrm>
          <a:prstGeom prst="rect">
            <a:avLst/>
          </a:prstGeom>
          <a:solidFill>
            <a:schemeClr val="accent1"/>
          </a:solidFill>
          <a:ln w="57150">
            <a:solidFill>
              <a:srgbClr val="262654"/>
            </a:solidFill>
            <a:prstDash val="solid"/>
          </a:ln>
        </p:spPr>
        <p:txBody>
          <a:bodyPr/>
          <a:lstStyle/>
          <a:p>
            <a:endParaRPr lang="en-IN" sz="1500" dirty="0"/>
          </a:p>
        </p:txBody>
      </p:sp>
      <p:sp>
        <p:nvSpPr>
          <p:cNvPr id="4" name="Text 1"/>
          <p:cNvSpPr/>
          <p:nvPr/>
        </p:nvSpPr>
        <p:spPr>
          <a:xfrm>
            <a:off x="99695" y="0"/>
            <a:ext cx="8820150" cy="1668145"/>
          </a:xfrm>
          <a:prstGeom prst="rect">
            <a:avLst/>
          </a:prstGeom>
          <a:noFill/>
        </p:spPr>
        <p:txBody>
          <a:bodyPr wrap="none" rtlCol="0" anchor="t"/>
          <a:lstStyle/>
          <a:p>
            <a:pPr marL="685800" indent="-685800" algn="l">
              <a:lnSpc>
                <a:spcPts val="5630"/>
              </a:lnSpc>
              <a:buFont typeface="Wingdings" panose="05000000000000000000" pitchFamily="2" charset="2"/>
              <a:buChar char="v"/>
            </a:pPr>
            <a:r>
              <a:rPr lang="en-US" sz="3755" b="1" u="sng" dirty="0">
                <a:solidFill>
                  <a:srgbClr val="FFFFFF"/>
                </a:solidFill>
                <a:latin typeface="Nunito" pitchFamily="34" charset="0"/>
                <a:ea typeface="Nunito" pitchFamily="34" charset="-122"/>
                <a:cs typeface="Nunito" pitchFamily="34" charset="-120"/>
              </a:rPr>
              <a:t>Prototype Development and IoT Device</a:t>
            </a:r>
            <a:endParaRPr lang="en-US" sz="3755" b="1" u="sng" dirty="0">
              <a:solidFill>
                <a:srgbClr val="FFFFFF"/>
              </a:solidFill>
              <a:latin typeface="Nunito" pitchFamily="34" charset="0"/>
              <a:ea typeface="Nunito" pitchFamily="34" charset="-122"/>
              <a:cs typeface="Nunito" pitchFamily="34" charset="-120"/>
            </a:endParaRPr>
          </a:p>
          <a:p>
            <a:pPr indent="0" algn="l">
              <a:lnSpc>
                <a:spcPts val="5630"/>
              </a:lnSpc>
              <a:buFont typeface="Wingdings" panose="05000000000000000000" pitchFamily="2" charset="2"/>
              <a:buNone/>
            </a:pPr>
            <a:r>
              <a:rPr lang="en-US" sz="3755" b="1" u="sng" dirty="0">
                <a:solidFill>
                  <a:srgbClr val="FFFFFF"/>
                </a:solidFill>
                <a:latin typeface="Nunito" pitchFamily="34" charset="0"/>
                <a:ea typeface="Nunito" pitchFamily="34" charset="-122"/>
                <a:cs typeface="Nunito" pitchFamily="34" charset="-120"/>
              </a:rPr>
              <a:t> Communication</a:t>
            </a:r>
            <a:endParaRPr lang="en-US" sz="3755" b="1" u="sng" dirty="0">
              <a:solidFill>
                <a:srgbClr val="FFFFFF"/>
              </a:solidFill>
              <a:latin typeface="Nunito" pitchFamily="34" charset="0"/>
              <a:ea typeface="Nunito" pitchFamily="34" charset="-122"/>
              <a:cs typeface="Nunito" pitchFamily="34" charset="-120"/>
            </a:endParaRPr>
          </a:p>
        </p:txBody>
      </p:sp>
      <p:sp>
        <p:nvSpPr>
          <p:cNvPr id="5" name="Shape 2"/>
          <p:cNvSpPr/>
          <p:nvPr/>
        </p:nvSpPr>
        <p:spPr>
          <a:xfrm>
            <a:off x="715169" y="3737468"/>
            <a:ext cx="10761663" cy="23638"/>
          </a:xfrm>
          <a:prstGeom prst="rect">
            <a:avLst/>
          </a:prstGeom>
          <a:solidFill>
            <a:srgbClr val="262654"/>
          </a:solidFill>
        </p:spPr>
        <p:txBody>
          <a:bodyPr/>
          <a:lstStyle/>
          <a:p>
            <a:endParaRPr lang="en-IN" sz="1500" dirty="0"/>
          </a:p>
        </p:txBody>
      </p:sp>
      <p:sp>
        <p:nvSpPr>
          <p:cNvPr id="6" name="Shape 3"/>
          <p:cNvSpPr/>
          <p:nvPr/>
        </p:nvSpPr>
        <p:spPr>
          <a:xfrm>
            <a:off x="3345954" y="3737419"/>
            <a:ext cx="23813" cy="662635"/>
          </a:xfrm>
          <a:prstGeom prst="rect">
            <a:avLst/>
          </a:prstGeom>
          <a:solidFill>
            <a:srgbClr val="F2B42D"/>
          </a:solidFill>
        </p:spPr>
        <p:txBody>
          <a:bodyPr/>
          <a:lstStyle/>
          <a:p>
            <a:endParaRPr lang="en-IN" sz="1500" dirty="0"/>
          </a:p>
        </p:txBody>
      </p:sp>
      <p:sp>
        <p:nvSpPr>
          <p:cNvPr id="7" name="Shape 4"/>
          <p:cNvSpPr/>
          <p:nvPr/>
        </p:nvSpPr>
        <p:spPr>
          <a:xfrm>
            <a:off x="3143349" y="3524485"/>
            <a:ext cx="429121" cy="425966"/>
          </a:xfrm>
          <a:prstGeom prst="roundRect">
            <a:avLst>
              <a:gd name="adj" fmla="val 80598"/>
            </a:avLst>
          </a:prstGeom>
          <a:solidFill>
            <a:srgbClr val="00002E"/>
          </a:solidFill>
          <a:ln w="28575">
            <a:solidFill>
              <a:srgbClr val="F2B42D"/>
            </a:solidFill>
            <a:prstDash val="solid"/>
          </a:ln>
        </p:spPr>
        <p:txBody>
          <a:bodyPr/>
          <a:lstStyle/>
          <a:p>
            <a:endParaRPr lang="en-IN" sz="1500" dirty="0"/>
          </a:p>
        </p:txBody>
      </p:sp>
      <p:sp>
        <p:nvSpPr>
          <p:cNvPr id="8" name="Text 5"/>
          <p:cNvSpPr/>
          <p:nvPr/>
        </p:nvSpPr>
        <p:spPr>
          <a:xfrm>
            <a:off x="3272135" y="3559942"/>
            <a:ext cx="171450" cy="355053"/>
          </a:xfrm>
          <a:prstGeom prst="rect">
            <a:avLst/>
          </a:prstGeom>
          <a:noFill/>
        </p:spPr>
        <p:txBody>
          <a:bodyPr wrap="none" rtlCol="0" anchor="t"/>
          <a:lstStyle/>
          <a:p>
            <a:pPr marL="0" indent="0" algn="ctr">
              <a:lnSpc>
                <a:spcPts val="3380"/>
              </a:lnSpc>
              <a:buNone/>
            </a:pPr>
            <a:r>
              <a:rPr lang="en-US" sz="2255" b="1" dirty="0">
                <a:solidFill>
                  <a:srgbClr val="FFC000"/>
                </a:solidFill>
              </a:rPr>
              <a:t>4</a:t>
            </a:r>
            <a:endParaRPr lang="en-US" sz="2255" b="1" dirty="0">
              <a:solidFill>
                <a:srgbClr val="FFC000"/>
              </a:solidFill>
            </a:endParaRPr>
          </a:p>
        </p:txBody>
      </p:sp>
      <p:sp>
        <p:nvSpPr>
          <p:cNvPr id="9" name="Text 6"/>
          <p:cNvSpPr/>
          <p:nvPr/>
        </p:nvSpPr>
        <p:spPr>
          <a:xfrm>
            <a:off x="1798320" y="4589145"/>
            <a:ext cx="3373755" cy="847725"/>
          </a:xfrm>
          <a:prstGeom prst="rect">
            <a:avLst/>
          </a:prstGeom>
          <a:noFill/>
        </p:spPr>
        <p:txBody>
          <a:bodyPr wrap="none" rtlCol="0" anchor="t"/>
          <a:lstStyle/>
          <a:p>
            <a:pPr marL="0" indent="0" algn="ctr">
              <a:lnSpc>
                <a:spcPts val="2815"/>
              </a:lnSpc>
              <a:buNone/>
            </a:pPr>
            <a:r>
              <a:rPr lang="en-US" sz="2400" b="1" dirty="0">
                <a:solidFill>
                  <a:srgbClr val="F2B42D"/>
                </a:solidFill>
                <a:latin typeface="Nunito" pitchFamily="34" charset="0"/>
                <a:ea typeface="Nunito" pitchFamily="34" charset="-122"/>
                <a:cs typeface="Nunito" pitchFamily="34" charset="-120"/>
              </a:rPr>
              <a:t>Testing and Validation</a:t>
            </a:r>
            <a:endParaRPr lang="en-US" sz="2400" b="1" dirty="0">
              <a:solidFill>
                <a:srgbClr val="F2B42D"/>
              </a:solidFill>
              <a:latin typeface="Nunito" pitchFamily="34" charset="0"/>
              <a:ea typeface="Nunito" pitchFamily="34" charset="-122"/>
              <a:cs typeface="Nunito" pitchFamily="34" charset="-120"/>
            </a:endParaRPr>
          </a:p>
        </p:txBody>
      </p:sp>
      <p:sp>
        <p:nvSpPr>
          <p:cNvPr id="16" name="Shape 13"/>
          <p:cNvSpPr/>
          <p:nvPr/>
        </p:nvSpPr>
        <p:spPr>
          <a:xfrm>
            <a:off x="8822134" y="3737419"/>
            <a:ext cx="23813" cy="662635"/>
          </a:xfrm>
          <a:prstGeom prst="rect">
            <a:avLst/>
          </a:prstGeom>
          <a:solidFill>
            <a:srgbClr val="DD785E"/>
          </a:solidFill>
        </p:spPr>
        <p:txBody>
          <a:bodyPr/>
          <a:lstStyle/>
          <a:p>
            <a:endParaRPr lang="en-IN" sz="1500" dirty="0"/>
          </a:p>
        </p:txBody>
      </p:sp>
      <p:sp>
        <p:nvSpPr>
          <p:cNvPr id="17" name="Shape 14"/>
          <p:cNvSpPr/>
          <p:nvPr/>
        </p:nvSpPr>
        <p:spPr>
          <a:xfrm>
            <a:off x="8619530" y="3524485"/>
            <a:ext cx="429121" cy="425966"/>
          </a:xfrm>
          <a:prstGeom prst="roundRect">
            <a:avLst>
              <a:gd name="adj" fmla="val 80598"/>
            </a:avLst>
          </a:prstGeom>
          <a:solidFill>
            <a:srgbClr val="00002E"/>
          </a:solidFill>
          <a:ln w="28575">
            <a:solidFill>
              <a:srgbClr val="DD785E"/>
            </a:solidFill>
            <a:prstDash val="solid"/>
          </a:ln>
        </p:spPr>
        <p:txBody>
          <a:bodyPr/>
          <a:lstStyle/>
          <a:p>
            <a:endParaRPr lang="en-IN" sz="1500" dirty="0"/>
          </a:p>
        </p:txBody>
      </p:sp>
      <p:sp>
        <p:nvSpPr>
          <p:cNvPr id="18" name="Text 15"/>
          <p:cNvSpPr/>
          <p:nvPr/>
        </p:nvSpPr>
        <p:spPr>
          <a:xfrm>
            <a:off x="8748316" y="3406272"/>
            <a:ext cx="171450" cy="355053"/>
          </a:xfrm>
          <a:prstGeom prst="rect">
            <a:avLst/>
          </a:prstGeom>
          <a:noFill/>
        </p:spPr>
        <p:txBody>
          <a:bodyPr wrap="none" rtlCol="0" anchor="t"/>
          <a:lstStyle/>
          <a:p>
            <a:pPr marL="0" indent="0" algn="ctr">
              <a:lnSpc>
                <a:spcPts val="3380"/>
              </a:lnSpc>
              <a:buNone/>
            </a:pPr>
            <a:r>
              <a:rPr lang="en-US" sz="2255" b="1" dirty="0">
                <a:solidFill>
                  <a:srgbClr val="DD785E"/>
                </a:solidFill>
                <a:latin typeface="Nunito" pitchFamily="34" charset="0"/>
                <a:ea typeface="Nunito" pitchFamily="34" charset="-122"/>
                <a:cs typeface="Nunito" pitchFamily="34" charset="-120"/>
              </a:rPr>
              <a:t>5</a:t>
            </a:r>
            <a:endParaRPr lang="en-US" sz="2255" dirty="0"/>
          </a:p>
        </p:txBody>
      </p:sp>
      <p:sp>
        <p:nvSpPr>
          <p:cNvPr id="19" name="Text 16"/>
          <p:cNvSpPr/>
          <p:nvPr/>
        </p:nvSpPr>
        <p:spPr>
          <a:xfrm>
            <a:off x="6585585" y="4589145"/>
            <a:ext cx="4082415" cy="847725"/>
          </a:xfrm>
          <a:prstGeom prst="rect">
            <a:avLst/>
          </a:prstGeom>
          <a:noFill/>
        </p:spPr>
        <p:txBody>
          <a:bodyPr wrap="none" rtlCol="0" anchor="t"/>
          <a:lstStyle/>
          <a:p>
            <a:pPr marL="0" indent="0" algn="ctr">
              <a:lnSpc>
                <a:spcPts val="2815"/>
              </a:lnSpc>
              <a:buNone/>
            </a:pPr>
            <a:r>
              <a:rPr lang="en-US" sz="2400" b="1" dirty="0">
                <a:solidFill>
                  <a:srgbClr val="DD785E"/>
                </a:solidFill>
                <a:latin typeface="Nunito" pitchFamily="34" charset="0"/>
                <a:ea typeface="Nunito" pitchFamily="34" charset="-122"/>
                <a:cs typeface="Nunito" pitchFamily="34" charset="-120"/>
              </a:rPr>
              <a:t>Documentation and Troubleshooting</a:t>
            </a:r>
            <a:endParaRPr lang="en-US" sz="2400" b="1" dirty="0">
              <a:solidFill>
                <a:srgbClr val="DD785E"/>
              </a:solidFill>
              <a:latin typeface="Nunito" pitchFamily="34" charset="0"/>
              <a:ea typeface="Nunito" pitchFamily="34" charset="-122"/>
              <a:cs typeface="Nunito" pitchFamily="34" charset="-120"/>
            </a:endParaRPr>
          </a:p>
        </p:txBody>
      </p:sp>
      <p:sp>
        <p:nvSpPr>
          <p:cNvPr id="10" name="任意多边形: 形状 4"/>
          <p:cNvSpPr/>
          <p:nvPr/>
        </p:nvSpPr>
        <p:spPr>
          <a:xfrm>
            <a:off x="10867122" y="0"/>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11" name="任意形状 18"/>
          <p:cNvSpPr/>
          <p:nvPr/>
        </p:nvSpPr>
        <p:spPr>
          <a:xfrm>
            <a:off x="-78658" y="6278738"/>
            <a:ext cx="12270658" cy="683028"/>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bg1"/>
              </a:solidFill>
            </a:endParaRPr>
          </a:p>
        </p:txBody>
      </p:sp>
      <p:sp>
        <p:nvSpPr>
          <p:cNvPr id="12" name="任意形状 17"/>
          <p:cNvSpPr/>
          <p:nvPr/>
        </p:nvSpPr>
        <p:spPr>
          <a:xfrm flipH="1">
            <a:off x="-78658" y="6396601"/>
            <a:ext cx="12270658" cy="54405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14" name="任意多边形: 形状 4"/>
          <p:cNvSpPr/>
          <p:nvPr/>
        </p:nvSpPr>
        <p:spPr>
          <a:xfrm rot="4648968">
            <a:off x="11066512" y="5108330"/>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20" name="任意形状 18"/>
          <p:cNvSpPr/>
          <p:nvPr/>
        </p:nvSpPr>
        <p:spPr>
          <a:xfrm rot="3542543">
            <a:off x="-1128194" y="4478681"/>
            <a:ext cx="3149439" cy="1777849"/>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bg1"/>
              </a:solidFill>
            </a:endParaRPr>
          </a:p>
        </p:txBody>
      </p:sp>
      <p:sp>
        <p:nvSpPr>
          <p:cNvPr id="21" name="任意形状 17"/>
          <p:cNvSpPr/>
          <p:nvPr/>
        </p:nvSpPr>
        <p:spPr>
          <a:xfrm rot="3542543" flipH="1">
            <a:off x="-1083811" y="4889876"/>
            <a:ext cx="3044348" cy="1189996"/>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mph" presetSubtype="0" fill="hold" grpId="0" nodeType="clickEffect">
                                  <p:stCondLst>
                                    <p:cond delay="0"/>
                                  </p:stCondLst>
                                  <p:childTnLst>
                                    <p:animClr clrSpc="hsl" dir="cw">
                                      <p:cBhvr override="childStyle">
                                        <p:cTn id="6" dur="500" fill="hold"/>
                                        <p:tgtEl>
                                          <p:spTgt spid="6"/>
                                        </p:tgtEl>
                                        <p:attrNameLst>
                                          <p:attrName>style.color</p:attrName>
                                        </p:attrNameLst>
                                      </p:cBhvr>
                                      <p:by>
                                        <p:hsl h="-7200000" s="0" l="0"/>
                                      </p:by>
                                    </p:animClr>
                                    <p:animClr clrSpc="hsl" dir="cw">
                                      <p:cBhvr>
                                        <p:cTn id="7" dur="500" fill="hold"/>
                                        <p:tgtEl>
                                          <p:spTgt spid="6"/>
                                        </p:tgtEl>
                                        <p:attrNameLst>
                                          <p:attrName>fillcolor</p:attrName>
                                        </p:attrNameLst>
                                      </p:cBhvr>
                                      <p:by>
                                        <p:hsl h="-7200000" s="0" l="0"/>
                                      </p:by>
                                    </p:animClr>
                                    <p:animClr clrSpc="hsl" dir="cw">
                                      <p:cBhvr>
                                        <p:cTn id="8" dur="500" fill="hold"/>
                                        <p:tgtEl>
                                          <p:spTgt spid="6"/>
                                        </p:tgtEl>
                                        <p:attrNameLst>
                                          <p:attrName>stroke.color</p:attrName>
                                        </p:attrNameLst>
                                      </p:cBhvr>
                                      <p:by>
                                        <p:hsl h="-7200000" s="0" l="0"/>
                                      </p:by>
                                    </p:animClr>
                                    <p:set>
                                      <p:cBhvr>
                                        <p:cTn id="9" dur="500" fill="hold"/>
                                        <p:tgtEl>
                                          <p:spTgt spid="6"/>
                                        </p:tgtEl>
                                        <p:attrNameLst>
                                          <p:attrName>fill.type</p:attrName>
                                        </p:attrNameLst>
                                      </p:cBhvr>
                                      <p:to>
                                        <p:strVal val="solid"/>
                                      </p:to>
                                    </p:set>
                                  </p:childTnLst>
                                </p:cTn>
                              </p:par>
                              <p:par>
                                <p:cTn id="10" presetID="22" presetClass="emph" presetSubtype="0" fill="hold" grpId="0" nodeType="withEffect">
                                  <p:stCondLst>
                                    <p:cond delay="0"/>
                                  </p:stCondLst>
                                  <p:childTnLst>
                                    <p:animClr clrSpc="hsl" dir="cw">
                                      <p:cBhvr override="childStyle">
                                        <p:cTn id="11" dur="500" fill="hold"/>
                                        <p:tgtEl>
                                          <p:spTgt spid="7"/>
                                        </p:tgtEl>
                                        <p:attrNameLst>
                                          <p:attrName>style.color</p:attrName>
                                        </p:attrNameLst>
                                      </p:cBhvr>
                                      <p:by>
                                        <p:hsl h="-7200000" s="0" l="0"/>
                                      </p:by>
                                    </p:animClr>
                                    <p:animClr clrSpc="hsl" dir="cw">
                                      <p:cBhvr>
                                        <p:cTn id="12" dur="500" fill="hold"/>
                                        <p:tgtEl>
                                          <p:spTgt spid="7"/>
                                        </p:tgtEl>
                                        <p:attrNameLst>
                                          <p:attrName>fillcolor</p:attrName>
                                        </p:attrNameLst>
                                      </p:cBhvr>
                                      <p:by>
                                        <p:hsl h="-7200000" s="0" l="0"/>
                                      </p:by>
                                    </p:animClr>
                                    <p:animClr clrSpc="hsl" dir="cw">
                                      <p:cBhvr>
                                        <p:cTn id="13" dur="500" fill="hold"/>
                                        <p:tgtEl>
                                          <p:spTgt spid="7"/>
                                        </p:tgtEl>
                                        <p:attrNameLst>
                                          <p:attrName>stroke.color</p:attrName>
                                        </p:attrNameLst>
                                      </p:cBhvr>
                                      <p:by>
                                        <p:hsl h="-7200000" s="0" l="0"/>
                                      </p:by>
                                    </p:animClr>
                                    <p:set>
                                      <p:cBhvr>
                                        <p:cTn id="14" dur="500" fill="hold"/>
                                        <p:tgtEl>
                                          <p:spTgt spid="7"/>
                                        </p:tgtEl>
                                        <p:attrNameLst>
                                          <p:attrName>fill.type</p:attrName>
                                        </p:attrNameLst>
                                      </p:cBhvr>
                                      <p:to>
                                        <p:strVal val="solid"/>
                                      </p:to>
                                    </p:set>
                                  </p:childTnLst>
                                </p:cTn>
                              </p:par>
                              <p:par>
                                <p:cTn id="15" presetID="22" presetClass="emph" presetSubtype="0" fill="hold" grpId="0" nodeType="withEffect">
                                  <p:stCondLst>
                                    <p:cond delay="0"/>
                                  </p:stCondLst>
                                  <p:childTnLst>
                                    <p:animClr clrSpc="hsl" dir="cw">
                                      <p:cBhvr override="childStyle">
                                        <p:cTn id="16" dur="500" fill="hold"/>
                                        <p:tgtEl>
                                          <p:spTgt spid="8"/>
                                        </p:tgtEl>
                                        <p:attrNameLst>
                                          <p:attrName>style.color</p:attrName>
                                        </p:attrNameLst>
                                      </p:cBhvr>
                                      <p:by>
                                        <p:hsl h="-7200000" s="0" l="0"/>
                                      </p:by>
                                    </p:animClr>
                                    <p:animClr clrSpc="hsl" dir="cw">
                                      <p:cBhvr>
                                        <p:cTn id="17" dur="500" fill="hold"/>
                                        <p:tgtEl>
                                          <p:spTgt spid="8"/>
                                        </p:tgtEl>
                                        <p:attrNameLst>
                                          <p:attrName>fillcolor</p:attrName>
                                        </p:attrNameLst>
                                      </p:cBhvr>
                                      <p:by>
                                        <p:hsl h="-7200000" s="0" l="0"/>
                                      </p:by>
                                    </p:animClr>
                                    <p:animClr clrSpc="hsl" dir="cw">
                                      <p:cBhvr>
                                        <p:cTn id="18" dur="500" fill="hold"/>
                                        <p:tgtEl>
                                          <p:spTgt spid="8"/>
                                        </p:tgtEl>
                                        <p:attrNameLst>
                                          <p:attrName>stroke.color</p:attrName>
                                        </p:attrNameLst>
                                      </p:cBhvr>
                                      <p:by>
                                        <p:hsl h="-7200000" s="0" l="0"/>
                                      </p:by>
                                    </p:animClr>
                                    <p:set>
                                      <p:cBhvr>
                                        <p:cTn id="19" dur="500" fill="hold"/>
                                        <p:tgtEl>
                                          <p:spTgt spid="8"/>
                                        </p:tgtEl>
                                        <p:attrNameLst>
                                          <p:attrName>fill.type</p:attrName>
                                        </p:attrNameLst>
                                      </p:cBhvr>
                                      <p:to>
                                        <p:strVal val="solid"/>
                                      </p:to>
                                    </p:set>
                                  </p:childTnLst>
                                </p:cTn>
                              </p:par>
                              <p:par>
                                <p:cTn id="20" presetID="22" presetClass="emph" presetSubtype="0" fill="hold" grpId="0" nodeType="withEffect">
                                  <p:stCondLst>
                                    <p:cond delay="0"/>
                                  </p:stCondLst>
                                  <p:childTnLst>
                                    <p:animClr clrSpc="hsl" dir="cw">
                                      <p:cBhvr override="childStyle">
                                        <p:cTn id="21" dur="500" fill="hold"/>
                                        <p:tgtEl>
                                          <p:spTgt spid="9"/>
                                        </p:tgtEl>
                                        <p:attrNameLst>
                                          <p:attrName>style.color</p:attrName>
                                        </p:attrNameLst>
                                      </p:cBhvr>
                                      <p:by>
                                        <p:hsl h="-7200000" s="0" l="0"/>
                                      </p:by>
                                    </p:animClr>
                                    <p:animClr clrSpc="hsl" dir="cw">
                                      <p:cBhvr>
                                        <p:cTn id="22" dur="500" fill="hold"/>
                                        <p:tgtEl>
                                          <p:spTgt spid="9"/>
                                        </p:tgtEl>
                                        <p:attrNameLst>
                                          <p:attrName>fillcolor</p:attrName>
                                        </p:attrNameLst>
                                      </p:cBhvr>
                                      <p:by>
                                        <p:hsl h="-7200000" s="0" l="0"/>
                                      </p:by>
                                    </p:animClr>
                                    <p:animClr clrSpc="hsl" dir="cw">
                                      <p:cBhvr>
                                        <p:cTn id="23" dur="500" fill="hold"/>
                                        <p:tgtEl>
                                          <p:spTgt spid="9"/>
                                        </p:tgtEl>
                                        <p:attrNameLst>
                                          <p:attrName>stroke.color</p:attrName>
                                        </p:attrNameLst>
                                      </p:cBhvr>
                                      <p:by>
                                        <p:hsl h="-7200000" s="0" l="0"/>
                                      </p:by>
                                    </p:animClr>
                                    <p:set>
                                      <p:cBhvr>
                                        <p:cTn id="24" dur="500" fill="hold"/>
                                        <p:tgtEl>
                                          <p:spTgt spid="9"/>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2" presetClass="emph" presetSubtype="0" fill="hold" grpId="0" nodeType="clickEffect">
                                  <p:stCondLst>
                                    <p:cond delay="0"/>
                                  </p:stCondLst>
                                  <p:childTnLst>
                                    <p:animClr clrSpc="hsl" dir="cw">
                                      <p:cBhvr override="childStyle">
                                        <p:cTn id="28" dur="500" fill="hold"/>
                                        <p:tgtEl>
                                          <p:spTgt spid="16"/>
                                        </p:tgtEl>
                                        <p:attrNameLst>
                                          <p:attrName>style.color</p:attrName>
                                        </p:attrNameLst>
                                      </p:cBhvr>
                                      <p:by>
                                        <p:hsl h="-7200000" s="0" l="0"/>
                                      </p:by>
                                    </p:animClr>
                                    <p:animClr clrSpc="hsl" dir="cw">
                                      <p:cBhvr>
                                        <p:cTn id="29" dur="500" fill="hold"/>
                                        <p:tgtEl>
                                          <p:spTgt spid="16"/>
                                        </p:tgtEl>
                                        <p:attrNameLst>
                                          <p:attrName>fillcolor</p:attrName>
                                        </p:attrNameLst>
                                      </p:cBhvr>
                                      <p:by>
                                        <p:hsl h="-7200000" s="0" l="0"/>
                                      </p:by>
                                    </p:animClr>
                                    <p:animClr clrSpc="hsl" dir="cw">
                                      <p:cBhvr>
                                        <p:cTn id="30" dur="500" fill="hold"/>
                                        <p:tgtEl>
                                          <p:spTgt spid="16"/>
                                        </p:tgtEl>
                                        <p:attrNameLst>
                                          <p:attrName>stroke.color</p:attrName>
                                        </p:attrNameLst>
                                      </p:cBhvr>
                                      <p:by>
                                        <p:hsl h="-7200000" s="0" l="0"/>
                                      </p:by>
                                    </p:animClr>
                                    <p:set>
                                      <p:cBhvr>
                                        <p:cTn id="31" dur="500" fill="hold"/>
                                        <p:tgtEl>
                                          <p:spTgt spid="16"/>
                                        </p:tgtEl>
                                        <p:attrNameLst>
                                          <p:attrName>fill.type</p:attrName>
                                        </p:attrNameLst>
                                      </p:cBhvr>
                                      <p:to>
                                        <p:strVal val="solid"/>
                                      </p:to>
                                    </p:set>
                                  </p:childTnLst>
                                </p:cTn>
                              </p:par>
                              <p:par>
                                <p:cTn id="32" presetID="22" presetClass="emph" presetSubtype="0" fill="hold" grpId="0" nodeType="withEffect">
                                  <p:stCondLst>
                                    <p:cond delay="0"/>
                                  </p:stCondLst>
                                  <p:childTnLst>
                                    <p:animClr clrSpc="hsl" dir="cw">
                                      <p:cBhvr override="childStyle">
                                        <p:cTn id="33" dur="500" fill="hold"/>
                                        <p:tgtEl>
                                          <p:spTgt spid="17"/>
                                        </p:tgtEl>
                                        <p:attrNameLst>
                                          <p:attrName>style.color</p:attrName>
                                        </p:attrNameLst>
                                      </p:cBhvr>
                                      <p:by>
                                        <p:hsl h="-7200000" s="0" l="0"/>
                                      </p:by>
                                    </p:animClr>
                                    <p:animClr clrSpc="hsl" dir="cw">
                                      <p:cBhvr>
                                        <p:cTn id="34" dur="500" fill="hold"/>
                                        <p:tgtEl>
                                          <p:spTgt spid="17"/>
                                        </p:tgtEl>
                                        <p:attrNameLst>
                                          <p:attrName>fillcolor</p:attrName>
                                        </p:attrNameLst>
                                      </p:cBhvr>
                                      <p:by>
                                        <p:hsl h="-7200000" s="0" l="0"/>
                                      </p:by>
                                    </p:animClr>
                                    <p:animClr clrSpc="hsl" dir="cw">
                                      <p:cBhvr>
                                        <p:cTn id="35" dur="500" fill="hold"/>
                                        <p:tgtEl>
                                          <p:spTgt spid="17"/>
                                        </p:tgtEl>
                                        <p:attrNameLst>
                                          <p:attrName>stroke.color</p:attrName>
                                        </p:attrNameLst>
                                      </p:cBhvr>
                                      <p:by>
                                        <p:hsl h="-7200000" s="0" l="0"/>
                                      </p:by>
                                    </p:animClr>
                                    <p:set>
                                      <p:cBhvr>
                                        <p:cTn id="36" dur="500" fill="hold"/>
                                        <p:tgtEl>
                                          <p:spTgt spid="17"/>
                                        </p:tgtEl>
                                        <p:attrNameLst>
                                          <p:attrName>fill.type</p:attrName>
                                        </p:attrNameLst>
                                      </p:cBhvr>
                                      <p:to>
                                        <p:strVal val="solid"/>
                                      </p:to>
                                    </p:set>
                                  </p:childTnLst>
                                </p:cTn>
                              </p:par>
                              <p:par>
                                <p:cTn id="37" presetID="22" presetClass="emph" presetSubtype="0" fill="hold" grpId="0" nodeType="withEffect">
                                  <p:stCondLst>
                                    <p:cond delay="0"/>
                                  </p:stCondLst>
                                  <p:childTnLst>
                                    <p:animClr clrSpc="hsl" dir="cw">
                                      <p:cBhvr override="childStyle">
                                        <p:cTn id="38" dur="500" fill="hold"/>
                                        <p:tgtEl>
                                          <p:spTgt spid="18"/>
                                        </p:tgtEl>
                                        <p:attrNameLst>
                                          <p:attrName>style.color</p:attrName>
                                        </p:attrNameLst>
                                      </p:cBhvr>
                                      <p:by>
                                        <p:hsl h="-7200000" s="0" l="0"/>
                                      </p:by>
                                    </p:animClr>
                                    <p:animClr clrSpc="hsl" dir="cw">
                                      <p:cBhvr>
                                        <p:cTn id="39" dur="500" fill="hold"/>
                                        <p:tgtEl>
                                          <p:spTgt spid="18"/>
                                        </p:tgtEl>
                                        <p:attrNameLst>
                                          <p:attrName>fillcolor</p:attrName>
                                        </p:attrNameLst>
                                      </p:cBhvr>
                                      <p:by>
                                        <p:hsl h="-7200000" s="0" l="0"/>
                                      </p:by>
                                    </p:animClr>
                                    <p:animClr clrSpc="hsl" dir="cw">
                                      <p:cBhvr>
                                        <p:cTn id="40" dur="500" fill="hold"/>
                                        <p:tgtEl>
                                          <p:spTgt spid="18"/>
                                        </p:tgtEl>
                                        <p:attrNameLst>
                                          <p:attrName>stroke.color</p:attrName>
                                        </p:attrNameLst>
                                      </p:cBhvr>
                                      <p:by>
                                        <p:hsl h="-7200000" s="0" l="0"/>
                                      </p:by>
                                    </p:animClr>
                                    <p:set>
                                      <p:cBhvr>
                                        <p:cTn id="41" dur="500" fill="hold"/>
                                        <p:tgtEl>
                                          <p:spTgt spid="18"/>
                                        </p:tgtEl>
                                        <p:attrNameLst>
                                          <p:attrName>fill.type</p:attrName>
                                        </p:attrNameLst>
                                      </p:cBhvr>
                                      <p:to>
                                        <p:strVal val="solid"/>
                                      </p:to>
                                    </p:set>
                                  </p:childTnLst>
                                </p:cTn>
                              </p:par>
                              <p:par>
                                <p:cTn id="42" presetID="22" presetClass="emph" presetSubtype="0" fill="hold" grpId="0" nodeType="withEffect">
                                  <p:stCondLst>
                                    <p:cond delay="0"/>
                                  </p:stCondLst>
                                  <p:childTnLst>
                                    <p:animClr clrSpc="hsl" dir="cw">
                                      <p:cBhvr override="childStyle">
                                        <p:cTn id="43" dur="500" fill="hold"/>
                                        <p:tgtEl>
                                          <p:spTgt spid="19"/>
                                        </p:tgtEl>
                                        <p:attrNameLst>
                                          <p:attrName>style.color</p:attrName>
                                        </p:attrNameLst>
                                      </p:cBhvr>
                                      <p:by>
                                        <p:hsl h="-7200000" s="0" l="0"/>
                                      </p:by>
                                    </p:animClr>
                                    <p:animClr clrSpc="hsl" dir="cw">
                                      <p:cBhvr>
                                        <p:cTn id="44" dur="500" fill="hold"/>
                                        <p:tgtEl>
                                          <p:spTgt spid="19"/>
                                        </p:tgtEl>
                                        <p:attrNameLst>
                                          <p:attrName>fillcolor</p:attrName>
                                        </p:attrNameLst>
                                      </p:cBhvr>
                                      <p:by>
                                        <p:hsl h="-7200000" s="0" l="0"/>
                                      </p:by>
                                    </p:animClr>
                                    <p:animClr clrSpc="hsl" dir="cw">
                                      <p:cBhvr>
                                        <p:cTn id="45" dur="500" fill="hold"/>
                                        <p:tgtEl>
                                          <p:spTgt spid="19"/>
                                        </p:tgtEl>
                                        <p:attrNameLst>
                                          <p:attrName>stroke.color</p:attrName>
                                        </p:attrNameLst>
                                      </p:cBhvr>
                                      <p:by>
                                        <p:hsl h="-7200000" s="0" l="0"/>
                                      </p:by>
                                    </p:animClr>
                                    <p:set>
                                      <p:cBhvr>
                                        <p:cTn id="46"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animBg="1"/>
      <p:bldP spid="9" grpId="0" animBg="1"/>
      <p:bldP spid="16" grpId="0" bldLvl="0" animBg="1"/>
      <p:bldP spid="17" grpId="0" bldLvl="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9" name="图片 28"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任意多边形: 形状 2"/>
          <p:cNvSpPr/>
          <p:nvPr/>
        </p:nvSpPr>
        <p:spPr>
          <a:xfrm>
            <a:off x="1" y="0"/>
            <a:ext cx="3403119" cy="3405002"/>
          </a:xfrm>
          <a:custGeom>
            <a:avLst/>
            <a:gdLst>
              <a:gd name="connsiteX0" fmla="*/ 1862174 w 3403119"/>
              <a:gd name="connsiteY0" fmla="*/ 0 h 3405002"/>
              <a:gd name="connsiteX1" fmla="*/ 3354312 w 3403119"/>
              <a:gd name="connsiteY1" fmla="*/ 0 h 3405002"/>
              <a:gd name="connsiteX2" fmla="*/ 3388211 w 3403119"/>
              <a:gd name="connsiteY2" fmla="*/ 222115 h 3405002"/>
              <a:gd name="connsiteX3" fmla="*/ 3403119 w 3403119"/>
              <a:gd name="connsiteY3" fmla="*/ 517360 h 3405002"/>
              <a:gd name="connsiteX4" fmla="*/ 515477 w 3403119"/>
              <a:gd name="connsiteY4" fmla="*/ 3405002 h 3405002"/>
              <a:gd name="connsiteX5" fmla="*/ 220233 w 3403119"/>
              <a:gd name="connsiteY5" fmla="*/ 3390094 h 3405002"/>
              <a:gd name="connsiteX6" fmla="*/ 0 w 3403119"/>
              <a:gd name="connsiteY6" fmla="*/ 3356482 h 3405002"/>
              <a:gd name="connsiteX7" fmla="*/ 0 w 3403119"/>
              <a:gd name="connsiteY7" fmla="*/ 1864746 h 3405002"/>
              <a:gd name="connsiteX8" fmla="*/ 86129 w 3403119"/>
              <a:gd name="connsiteY8" fmla="*/ 1896270 h 3405002"/>
              <a:gd name="connsiteX9" fmla="*/ 515477 w 3403119"/>
              <a:gd name="connsiteY9" fmla="*/ 1961181 h 3405002"/>
              <a:gd name="connsiteX10" fmla="*/ 1959298 w 3403119"/>
              <a:gd name="connsiteY10" fmla="*/ 517360 h 3405002"/>
              <a:gd name="connsiteX11" fmla="*/ 1894387 w 3403119"/>
              <a:gd name="connsiteY11" fmla="*/ 88012 h 34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3119" h="3405002">
                <a:moveTo>
                  <a:pt x="1862174" y="0"/>
                </a:moveTo>
                <a:lnTo>
                  <a:pt x="3354312" y="0"/>
                </a:lnTo>
                <a:lnTo>
                  <a:pt x="3388211" y="222115"/>
                </a:lnTo>
                <a:cubicBezTo>
                  <a:pt x="3398069" y="319190"/>
                  <a:pt x="3403119" y="417685"/>
                  <a:pt x="3403119" y="517360"/>
                </a:cubicBezTo>
                <a:cubicBezTo>
                  <a:pt x="3403119" y="2112161"/>
                  <a:pt x="2110278" y="3405002"/>
                  <a:pt x="515477" y="3405002"/>
                </a:cubicBezTo>
                <a:cubicBezTo>
                  <a:pt x="415802" y="3405002"/>
                  <a:pt x="317307" y="3399952"/>
                  <a:pt x="220233" y="3390094"/>
                </a:cubicBezTo>
                <a:lnTo>
                  <a:pt x="0" y="3356482"/>
                </a:lnTo>
                <a:lnTo>
                  <a:pt x="0" y="1864746"/>
                </a:lnTo>
                <a:lnTo>
                  <a:pt x="86129" y="1896270"/>
                </a:lnTo>
                <a:cubicBezTo>
                  <a:pt x="221760" y="1938456"/>
                  <a:pt x="365965" y="1961181"/>
                  <a:pt x="515477" y="1961181"/>
                </a:cubicBezTo>
                <a:cubicBezTo>
                  <a:pt x="1312877" y="1961181"/>
                  <a:pt x="1959298" y="1314760"/>
                  <a:pt x="1959298" y="517360"/>
                </a:cubicBezTo>
                <a:cubicBezTo>
                  <a:pt x="1959298" y="367848"/>
                  <a:pt x="1936572" y="223643"/>
                  <a:pt x="1894387" y="88012"/>
                </a:cubicBezTo>
                <a:close/>
              </a:path>
            </a:pathLst>
          </a:custGeom>
          <a:solidFill>
            <a:schemeClr val="accent2">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Oval 16+"/>
          <p:cNvSpPr/>
          <p:nvPr/>
        </p:nvSpPr>
        <p:spPr>
          <a:xfrm>
            <a:off x="6643914" y="1049843"/>
            <a:ext cx="4887686" cy="4887686"/>
          </a:xfrm>
          <a:prstGeom prst="ellipse">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p:cNvSpPr txBox="1"/>
          <p:nvPr/>
        </p:nvSpPr>
        <p:spPr>
          <a:xfrm>
            <a:off x="660400" y="1692552"/>
            <a:ext cx="6121400" cy="1107440"/>
          </a:xfrm>
          <a:prstGeom prst="rect">
            <a:avLst/>
          </a:prstGeom>
          <a:noFill/>
        </p:spPr>
        <p:txBody>
          <a:bodyPr wrap="square" lIns="0" tIns="0" rIns="0" bIns="0">
            <a:spAutoFit/>
          </a:bodyPr>
          <a:lstStyle/>
          <a:p>
            <a:r>
              <a:rPr lang="en-US" altLang="zh-CN" sz="7200" dirty="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rPr>
              <a:t>THANK YOU </a:t>
            </a:r>
            <a:endParaRPr lang="en-US" altLang="zh-CN" sz="4400" dirty="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endParaRPr>
          </a:p>
        </p:txBody>
      </p:sp>
      <p:sp>
        <p:nvSpPr>
          <p:cNvPr id="4109" name="任意多边形: 形状 4108"/>
          <p:cNvSpPr/>
          <p:nvPr/>
        </p:nvSpPr>
        <p:spPr>
          <a:xfrm>
            <a:off x="483577" y="466431"/>
            <a:ext cx="2429168" cy="760589"/>
          </a:xfrm>
          <a:custGeom>
            <a:avLst/>
            <a:gdLst>
              <a:gd name="connsiteX0" fmla="*/ 0 w 2429168"/>
              <a:gd name="connsiteY0" fmla="*/ 0 h 760589"/>
              <a:gd name="connsiteX1" fmla="*/ 2429168 w 2429168"/>
              <a:gd name="connsiteY1" fmla="*/ 0 h 760589"/>
              <a:gd name="connsiteX2" fmla="*/ 2429168 w 2429168"/>
              <a:gd name="connsiteY2" fmla="*/ 760589 h 760589"/>
              <a:gd name="connsiteX3" fmla="*/ 0 w 2429168"/>
              <a:gd name="connsiteY3" fmla="*/ 760589 h 760589"/>
            </a:gdLst>
            <a:ahLst/>
            <a:cxnLst>
              <a:cxn ang="0">
                <a:pos x="connsiteX0" y="connsiteY0"/>
              </a:cxn>
              <a:cxn ang="0">
                <a:pos x="connsiteX1" y="connsiteY1"/>
              </a:cxn>
              <a:cxn ang="0">
                <a:pos x="connsiteX2" y="connsiteY2"/>
              </a:cxn>
              <a:cxn ang="0">
                <a:pos x="connsiteX3" y="connsiteY3"/>
              </a:cxn>
            </a:cxnLst>
            <a:rect l="l" t="t" r="r" b="b"/>
            <a:pathLst>
              <a:path w="2429168" h="760589">
                <a:moveTo>
                  <a:pt x="0" y="0"/>
                </a:moveTo>
                <a:lnTo>
                  <a:pt x="2429168" y="0"/>
                </a:lnTo>
                <a:lnTo>
                  <a:pt x="2429168" y="760589"/>
                </a:lnTo>
                <a:lnTo>
                  <a:pt x="0" y="760589"/>
                </a:lnTo>
                <a:close/>
              </a:path>
            </a:pathLst>
          </a:custGeom>
          <a:noFill/>
          <a:ln w="5895" cap="flat">
            <a:noFill/>
            <a:prstDash val="solid"/>
            <a:miter/>
          </a:ln>
        </p:spPr>
        <p:txBody>
          <a:bodyPr rtlCol="0" anchor="ctr"/>
          <a:lstStyle/>
          <a:p>
            <a:endParaRPr lang="zh-CN" altLang="en-US"/>
          </a:p>
        </p:txBody>
      </p:sp>
      <p:sp>
        <p:nvSpPr>
          <p:cNvPr id="11" name="任意多边形: 形状 10"/>
          <p:cNvSpPr/>
          <p:nvPr/>
        </p:nvSpPr>
        <p:spPr>
          <a:xfrm>
            <a:off x="0" y="5443366"/>
            <a:ext cx="12192000" cy="1414634"/>
          </a:xfrm>
          <a:custGeom>
            <a:avLst/>
            <a:gdLst>
              <a:gd name="connsiteX0" fmla="*/ 12192000 w 12192000"/>
              <a:gd name="connsiteY0" fmla="*/ 0 h 1414634"/>
              <a:gd name="connsiteX1" fmla="*/ 12192000 w 12192000"/>
              <a:gd name="connsiteY1" fmla="*/ 1414634 h 1414634"/>
              <a:gd name="connsiteX2" fmla="*/ 0 w 12192000"/>
              <a:gd name="connsiteY2" fmla="*/ 1414634 h 1414634"/>
              <a:gd name="connsiteX3" fmla="*/ 0 w 12192000"/>
              <a:gd name="connsiteY3" fmla="*/ 743302 h 1414634"/>
              <a:gd name="connsiteX4" fmla="*/ 104055 w 12192000"/>
              <a:gd name="connsiteY4" fmla="*/ 761180 h 1414634"/>
              <a:gd name="connsiteX5" fmla="*/ 8420101 w 12192000"/>
              <a:gd name="connsiteY5" fmla="*/ 805034 h 1414634"/>
              <a:gd name="connsiteX6" fmla="*/ 12101513 w 12192000"/>
              <a:gd name="connsiteY6" fmla="*/ 29540 h 141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414634">
                <a:moveTo>
                  <a:pt x="12192000" y="0"/>
                </a:moveTo>
                <a:lnTo>
                  <a:pt x="12192000" y="1414634"/>
                </a:lnTo>
                <a:lnTo>
                  <a:pt x="0" y="1414634"/>
                </a:lnTo>
                <a:lnTo>
                  <a:pt x="0" y="743302"/>
                </a:lnTo>
                <a:lnTo>
                  <a:pt x="104055" y="761180"/>
                </a:lnTo>
                <a:cubicBezTo>
                  <a:pt x="2310326" y="1111157"/>
                  <a:pt x="6048509" y="980453"/>
                  <a:pt x="8420101" y="805034"/>
                </a:cubicBezTo>
                <a:cubicBezTo>
                  <a:pt x="9879543" y="697084"/>
                  <a:pt x="11074930" y="360005"/>
                  <a:pt x="12101513" y="29540"/>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任意多边形: 形状 13"/>
          <p:cNvSpPr/>
          <p:nvPr/>
        </p:nvSpPr>
        <p:spPr>
          <a:xfrm>
            <a:off x="0" y="5837425"/>
            <a:ext cx="12192000" cy="1020575"/>
          </a:xfrm>
          <a:custGeom>
            <a:avLst/>
            <a:gdLst>
              <a:gd name="connsiteX0" fmla="*/ 12192000 w 12192000"/>
              <a:gd name="connsiteY0" fmla="*/ 0 h 1020575"/>
              <a:gd name="connsiteX1" fmla="*/ 12192000 w 12192000"/>
              <a:gd name="connsiteY1" fmla="*/ 1020575 h 1020575"/>
              <a:gd name="connsiteX2" fmla="*/ 0 w 12192000"/>
              <a:gd name="connsiteY2" fmla="*/ 1020575 h 1020575"/>
              <a:gd name="connsiteX3" fmla="*/ 0 w 12192000"/>
              <a:gd name="connsiteY3" fmla="*/ 462168 h 1020575"/>
              <a:gd name="connsiteX4" fmla="*/ 220696 w 12192000"/>
              <a:gd name="connsiteY4" fmla="*/ 497747 h 1020575"/>
              <a:gd name="connsiteX5" fmla="*/ 9083176 w 12192000"/>
              <a:gd name="connsiteY5" fmla="*/ 541601 h 1020575"/>
              <a:gd name="connsiteX6" fmla="*/ 12150642 w 12192000"/>
              <a:gd name="connsiteY6" fmla="*/ 11513 h 102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020575">
                <a:moveTo>
                  <a:pt x="12192000" y="0"/>
                </a:moveTo>
                <a:lnTo>
                  <a:pt x="12192000" y="1020575"/>
                </a:lnTo>
                <a:lnTo>
                  <a:pt x="0" y="1020575"/>
                </a:lnTo>
                <a:lnTo>
                  <a:pt x="0" y="462168"/>
                </a:lnTo>
                <a:lnTo>
                  <a:pt x="220696" y="497747"/>
                </a:lnTo>
                <a:cubicBezTo>
                  <a:pt x="2571938" y="847724"/>
                  <a:pt x="6555751" y="717020"/>
                  <a:pt x="9083176" y="541601"/>
                </a:cubicBezTo>
                <a:cubicBezTo>
                  <a:pt x="10249680" y="460639"/>
                  <a:pt x="11257894" y="250791"/>
                  <a:pt x="12150642" y="11513"/>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Oval 16++"/>
          <p:cNvSpPr/>
          <p:nvPr/>
        </p:nvSpPr>
        <p:spPr>
          <a:xfrm>
            <a:off x="6364514" y="770443"/>
            <a:ext cx="5446486" cy="5446486"/>
          </a:xfrm>
          <a:prstGeom prst="arc">
            <a:avLst>
              <a:gd name="adj1" fmla="val 13525545"/>
              <a:gd name="adj2" fmla="val 0"/>
            </a:avLst>
          </a:prstGeom>
          <a:noFill/>
          <a:ln>
            <a:gradFill>
              <a:gsLst>
                <a:gs pos="0">
                  <a:schemeClr val="accent2">
                    <a:alpha val="20000"/>
                  </a:schemeClr>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Oval 16+++"/>
          <p:cNvSpPr/>
          <p:nvPr/>
        </p:nvSpPr>
        <p:spPr>
          <a:xfrm>
            <a:off x="6514542" y="920471"/>
            <a:ext cx="5146430" cy="5146430"/>
          </a:xfrm>
          <a:prstGeom prst="arc">
            <a:avLst>
              <a:gd name="adj1" fmla="val 5763850"/>
              <a:gd name="adj2" fmla="val 11852538"/>
            </a:avLst>
          </a:prstGeom>
          <a:noFill/>
          <a:ln>
            <a:gradFill flip="none" rotWithShape="1">
              <a:gsLst>
                <a:gs pos="0">
                  <a:schemeClr val="accent2">
                    <a:alpha val="20000"/>
                  </a:schemeClr>
                </a:gs>
                <a:gs pos="100000">
                  <a:schemeClr val="accent2">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p:nvSpPr>
        <p:spPr>
          <a:xfrm>
            <a:off x="7496955" y="1187729"/>
            <a:ext cx="129372" cy="1293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椭圆 24"/>
          <p:cNvSpPr/>
          <p:nvPr/>
        </p:nvSpPr>
        <p:spPr>
          <a:xfrm>
            <a:off x="11454842" y="3121490"/>
            <a:ext cx="129372" cy="1293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10867122" y="0"/>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100000">
              <a:schemeClr val="accent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9" name="图片 28"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任意多边形: 形状 2"/>
          <p:cNvSpPr/>
          <p:nvPr/>
        </p:nvSpPr>
        <p:spPr>
          <a:xfrm>
            <a:off x="1" y="0"/>
            <a:ext cx="3403119" cy="3405002"/>
          </a:xfrm>
          <a:custGeom>
            <a:avLst/>
            <a:gdLst>
              <a:gd name="connsiteX0" fmla="*/ 1862174 w 3403119"/>
              <a:gd name="connsiteY0" fmla="*/ 0 h 3405002"/>
              <a:gd name="connsiteX1" fmla="*/ 3354312 w 3403119"/>
              <a:gd name="connsiteY1" fmla="*/ 0 h 3405002"/>
              <a:gd name="connsiteX2" fmla="*/ 3388211 w 3403119"/>
              <a:gd name="connsiteY2" fmla="*/ 222115 h 3405002"/>
              <a:gd name="connsiteX3" fmla="*/ 3403119 w 3403119"/>
              <a:gd name="connsiteY3" fmla="*/ 517360 h 3405002"/>
              <a:gd name="connsiteX4" fmla="*/ 515477 w 3403119"/>
              <a:gd name="connsiteY4" fmla="*/ 3405002 h 3405002"/>
              <a:gd name="connsiteX5" fmla="*/ 220233 w 3403119"/>
              <a:gd name="connsiteY5" fmla="*/ 3390094 h 3405002"/>
              <a:gd name="connsiteX6" fmla="*/ 0 w 3403119"/>
              <a:gd name="connsiteY6" fmla="*/ 3356482 h 3405002"/>
              <a:gd name="connsiteX7" fmla="*/ 0 w 3403119"/>
              <a:gd name="connsiteY7" fmla="*/ 1864746 h 3405002"/>
              <a:gd name="connsiteX8" fmla="*/ 86129 w 3403119"/>
              <a:gd name="connsiteY8" fmla="*/ 1896270 h 3405002"/>
              <a:gd name="connsiteX9" fmla="*/ 515477 w 3403119"/>
              <a:gd name="connsiteY9" fmla="*/ 1961181 h 3405002"/>
              <a:gd name="connsiteX10" fmla="*/ 1959298 w 3403119"/>
              <a:gd name="connsiteY10" fmla="*/ 517360 h 3405002"/>
              <a:gd name="connsiteX11" fmla="*/ 1894387 w 3403119"/>
              <a:gd name="connsiteY11" fmla="*/ 88012 h 34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3119" h="3405002">
                <a:moveTo>
                  <a:pt x="1862174" y="0"/>
                </a:moveTo>
                <a:lnTo>
                  <a:pt x="3354312" y="0"/>
                </a:lnTo>
                <a:lnTo>
                  <a:pt x="3388211" y="222115"/>
                </a:lnTo>
                <a:cubicBezTo>
                  <a:pt x="3398069" y="319190"/>
                  <a:pt x="3403119" y="417685"/>
                  <a:pt x="3403119" y="517360"/>
                </a:cubicBezTo>
                <a:cubicBezTo>
                  <a:pt x="3403119" y="2112161"/>
                  <a:pt x="2110278" y="3405002"/>
                  <a:pt x="515477" y="3405002"/>
                </a:cubicBezTo>
                <a:cubicBezTo>
                  <a:pt x="415802" y="3405002"/>
                  <a:pt x="317307" y="3399952"/>
                  <a:pt x="220233" y="3390094"/>
                </a:cubicBezTo>
                <a:lnTo>
                  <a:pt x="0" y="3356482"/>
                </a:lnTo>
                <a:lnTo>
                  <a:pt x="0" y="1864746"/>
                </a:lnTo>
                <a:lnTo>
                  <a:pt x="86129" y="1896270"/>
                </a:lnTo>
                <a:cubicBezTo>
                  <a:pt x="221760" y="1938456"/>
                  <a:pt x="365965" y="1961181"/>
                  <a:pt x="515477" y="1961181"/>
                </a:cubicBezTo>
                <a:cubicBezTo>
                  <a:pt x="1312877" y="1961181"/>
                  <a:pt x="1959298" y="1314760"/>
                  <a:pt x="1959298" y="517360"/>
                </a:cubicBezTo>
                <a:cubicBezTo>
                  <a:pt x="1959298" y="367848"/>
                  <a:pt x="1936572" y="223643"/>
                  <a:pt x="1894387" y="88012"/>
                </a:cubicBezTo>
                <a:close/>
              </a:path>
            </a:pathLst>
          </a:custGeom>
          <a:solidFill>
            <a:schemeClr val="accent2">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a:p>
        </p:txBody>
      </p:sp>
      <p:sp>
        <p:nvSpPr>
          <p:cNvPr id="18" name="Oval 16+"/>
          <p:cNvSpPr/>
          <p:nvPr/>
        </p:nvSpPr>
        <p:spPr>
          <a:xfrm>
            <a:off x="6419124" y="549556"/>
            <a:ext cx="4887686" cy="4887686"/>
          </a:xfrm>
          <a:prstGeom prst="ellipse">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15" name="文本框 14"/>
          <p:cNvSpPr txBox="1"/>
          <p:nvPr/>
        </p:nvSpPr>
        <p:spPr>
          <a:xfrm>
            <a:off x="427990" y="1631315"/>
            <a:ext cx="6638925" cy="3323590"/>
          </a:xfrm>
          <a:prstGeom prst="rect">
            <a:avLst/>
          </a:prstGeom>
          <a:noFill/>
        </p:spPr>
        <p:txBody>
          <a:bodyPr wrap="square" lIns="0" tIns="0" rIns="0" bIns="0">
            <a:spAutoFit/>
          </a:bodyPr>
          <a:lstStyle/>
          <a:p>
            <a:r>
              <a:rPr lang="en-US" altLang="zh-CN" sz="7200" b="1" dirty="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rPr>
              <a:t>Nutrient Management System</a:t>
            </a:r>
            <a:endParaRPr lang="en-US" altLang="zh-CN" sz="7200" b="1" dirty="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endParaRPr>
          </a:p>
        </p:txBody>
      </p:sp>
      <p:sp>
        <p:nvSpPr>
          <p:cNvPr id="4109" name="任意多边形: 形状 4108"/>
          <p:cNvSpPr/>
          <p:nvPr/>
        </p:nvSpPr>
        <p:spPr>
          <a:xfrm>
            <a:off x="483577" y="466431"/>
            <a:ext cx="2429168" cy="760589"/>
          </a:xfrm>
          <a:custGeom>
            <a:avLst/>
            <a:gdLst>
              <a:gd name="connsiteX0" fmla="*/ 0 w 2429168"/>
              <a:gd name="connsiteY0" fmla="*/ 0 h 760589"/>
              <a:gd name="connsiteX1" fmla="*/ 2429168 w 2429168"/>
              <a:gd name="connsiteY1" fmla="*/ 0 h 760589"/>
              <a:gd name="connsiteX2" fmla="*/ 2429168 w 2429168"/>
              <a:gd name="connsiteY2" fmla="*/ 760589 h 760589"/>
              <a:gd name="connsiteX3" fmla="*/ 0 w 2429168"/>
              <a:gd name="connsiteY3" fmla="*/ 760589 h 760589"/>
            </a:gdLst>
            <a:ahLst/>
            <a:cxnLst>
              <a:cxn ang="0">
                <a:pos x="connsiteX0" y="connsiteY0"/>
              </a:cxn>
              <a:cxn ang="0">
                <a:pos x="connsiteX1" y="connsiteY1"/>
              </a:cxn>
              <a:cxn ang="0">
                <a:pos x="connsiteX2" y="connsiteY2"/>
              </a:cxn>
              <a:cxn ang="0">
                <a:pos x="connsiteX3" y="connsiteY3"/>
              </a:cxn>
            </a:cxnLst>
            <a:rect l="l" t="t" r="r" b="b"/>
            <a:pathLst>
              <a:path w="2429168" h="760589">
                <a:moveTo>
                  <a:pt x="0" y="0"/>
                </a:moveTo>
                <a:lnTo>
                  <a:pt x="2429168" y="0"/>
                </a:lnTo>
                <a:lnTo>
                  <a:pt x="2429168" y="760589"/>
                </a:lnTo>
                <a:lnTo>
                  <a:pt x="0" y="760589"/>
                </a:lnTo>
                <a:close/>
              </a:path>
            </a:pathLst>
          </a:custGeom>
          <a:noFill/>
          <a:ln w="5895" cap="flat">
            <a:noFill/>
            <a:prstDash val="solid"/>
            <a:miter/>
          </a:ln>
        </p:spPr>
        <p:txBody>
          <a:bodyPr rtlCol="0" anchor="ctr"/>
          <a:lstStyle/>
          <a:p>
            <a:endParaRPr lang="zh-CN" altLang="en-US" b="1"/>
          </a:p>
        </p:txBody>
      </p:sp>
      <p:sp>
        <p:nvSpPr>
          <p:cNvPr id="11" name="任意多边形: 形状 10"/>
          <p:cNvSpPr/>
          <p:nvPr/>
        </p:nvSpPr>
        <p:spPr>
          <a:xfrm>
            <a:off x="0" y="5443366"/>
            <a:ext cx="12192000" cy="1414634"/>
          </a:xfrm>
          <a:custGeom>
            <a:avLst/>
            <a:gdLst>
              <a:gd name="connsiteX0" fmla="*/ 12192000 w 12192000"/>
              <a:gd name="connsiteY0" fmla="*/ 0 h 1414634"/>
              <a:gd name="connsiteX1" fmla="*/ 12192000 w 12192000"/>
              <a:gd name="connsiteY1" fmla="*/ 1414634 h 1414634"/>
              <a:gd name="connsiteX2" fmla="*/ 0 w 12192000"/>
              <a:gd name="connsiteY2" fmla="*/ 1414634 h 1414634"/>
              <a:gd name="connsiteX3" fmla="*/ 0 w 12192000"/>
              <a:gd name="connsiteY3" fmla="*/ 743302 h 1414634"/>
              <a:gd name="connsiteX4" fmla="*/ 104055 w 12192000"/>
              <a:gd name="connsiteY4" fmla="*/ 761180 h 1414634"/>
              <a:gd name="connsiteX5" fmla="*/ 8420101 w 12192000"/>
              <a:gd name="connsiteY5" fmla="*/ 805034 h 1414634"/>
              <a:gd name="connsiteX6" fmla="*/ 12101513 w 12192000"/>
              <a:gd name="connsiteY6" fmla="*/ 29540 h 141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414634">
                <a:moveTo>
                  <a:pt x="12192000" y="0"/>
                </a:moveTo>
                <a:lnTo>
                  <a:pt x="12192000" y="1414634"/>
                </a:lnTo>
                <a:lnTo>
                  <a:pt x="0" y="1414634"/>
                </a:lnTo>
                <a:lnTo>
                  <a:pt x="0" y="743302"/>
                </a:lnTo>
                <a:lnTo>
                  <a:pt x="104055" y="761180"/>
                </a:lnTo>
                <a:cubicBezTo>
                  <a:pt x="2310326" y="1111157"/>
                  <a:pt x="6048509" y="980453"/>
                  <a:pt x="8420101" y="805034"/>
                </a:cubicBezTo>
                <a:cubicBezTo>
                  <a:pt x="9879543" y="697084"/>
                  <a:pt x="11074930" y="360005"/>
                  <a:pt x="12101513" y="29540"/>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a:p>
        </p:txBody>
      </p:sp>
      <p:sp>
        <p:nvSpPr>
          <p:cNvPr id="14" name="任意多边形: 形状 13"/>
          <p:cNvSpPr/>
          <p:nvPr/>
        </p:nvSpPr>
        <p:spPr>
          <a:xfrm>
            <a:off x="0" y="5837425"/>
            <a:ext cx="12192000" cy="1020575"/>
          </a:xfrm>
          <a:custGeom>
            <a:avLst/>
            <a:gdLst>
              <a:gd name="connsiteX0" fmla="*/ 12192000 w 12192000"/>
              <a:gd name="connsiteY0" fmla="*/ 0 h 1020575"/>
              <a:gd name="connsiteX1" fmla="*/ 12192000 w 12192000"/>
              <a:gd name="connsiteY1" fmla="*/ 1020575 h 1020575"/>
              <a:gd name="connsiteX2" fmla="*/ 0 w 12192000"/>
              <a:gd name="connsiteY2" fmla="*/ 1020575 h 1020575"/>
              <a:gd name="connsiteX3" fmla="*/ 0 w 12192000"/>
              <a:gd name="connsiteY3" fmla="*/ 462168 h 1020575"/>
              <a:gd name="connsiteX4" fmla="*/ 220696 w 12192000"/>
              <a:gd name="connsiteY4" fmla="*/ 497747 h 1020575"/>
              <a:gd name="connsiteX5" fmla="*/ 9083176 w 12192000"/>
              <a:gd name="connsiteY5" fmla="*/ 541601 h 1020575"/>
              <a:gd name="connsiteX6" fmla="*/ 12150642 w 12192000"/>
              <a:gd name="connsiteY6" fmla="*/ 11513 h 102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020575">
                <a:moveTo>
                  <a:pt x="12192000" y="0"/>
                </a:moveTo>
                <a:lnTo>
                  <a:pt x="12192000" y="1020575"/>
                </a:lnTo>
                <a:lnTo>
                  <a:pt x="0" y="1020575"/>
                </a:lnTo>
                <a:lnTo>
                  <a:pt x="0" y="462168"/>
                </a:lnTo>
                <a:lnTo>
                  <a:pt x="220696" y="497747"/>
                </a:lnTo>
                <a:cubicBezTo>
                  <a:pt x="2571938" y="847724"/>
                  <a:pt x="6555751" y="717020"/>
                  <a:pt x="9083176" y="541601"/>
                </a:cubicBezTo>
                <a:cubicBezTo>
                  <a:pt x="10249680" y="460639"/>
                  <a:pt x="11257894" y="250791"/>
                  <a:pt x="12150642" y="11513"/>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22" name="Oval 16++"/>
          <p:cNvSpPr/>
          <p:nvPr/>
        </p:nvSpPr>
        <p:spPr>
          <a:xfrm>
            <a:off x="6139724" y="270156"/>
            <a:ext cx="5446486" cy="5446486"/>
          </a:xfrm>
          <a:prstGeom prst="arc">
            <a:avLst>
              <a:gd name="adj1" fmla="val 13525545"/>
              <a:gd name="adj2" fmla="val 0"/>
            </a:avLst>
          </a:prstGeom>
          <a:noFill/>
          <a:ln>
            <a:gradFill>
              <a:gsLst>
                <a:gs pos="0">
                  <a:schemeClr val="accent2">
                    <a:alpha val="20000"/>
                  </a:schemeClr>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23" name="Oval 16+++"/>
          <p:cNvSpPr/>
          <p:nvPr/>
        </p:nvSpPr>
        <p:spPr>
          <a:xfrm>
            <a:off x="6289752" y="420184"/>
            <a:ext cx="5146430" cy="5146430"/>
          </a:xfrm>
          <a:prstGeom prst="arc">
            <a:avLst>
              <a:gd name="adj1" fmla="val 5763850"/>
              <a:gd name="adj2" fmla="val 11852538"/>
            </a:avLst>
          </a:prstGeom>
          <a:noFill/>
          <a:ln>
            <a:gradFill flip="none" rotWithShape="1">
              <a:gsLst>
                <a:gs pos="0">
                  <a:schemeClr val="accent2">
                    <a:alpha val="20000"/>
                  </a:schemeClr>
                </a:gs>
                <a:gs pos="100000">
                  <a:schemeClr val="accent2">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5" name="任意多边形: 形状 4"/>
          <p:cNvSpPr/>
          <p:nvPr/>
        </p:nvSpPr>
        <p:spPr>
          <a:xfrm>
            <a:off x="10867122" y="0"/>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2" name="Text Box 1"/>
          <p:cNvSpPr txBox="1"/>
          <p:nvPr/>
        </p:nvSpPr>
        <p:spPr>
          <a:xfrm>
            <a:off x="62230" y="217170"/>
            <a:ext cx="2302510" cy="368300"/>
          </a:xfrm>
          <a:prstGeom prst="rect">
            <a:avLst/>
          </a:prstGeom>
          <a:noFill/>
        </p:spPr>
        <p:txBody>
          <a:bodyPr wrap="square" rtlCol="0">
            <a:spAutoFit/>
          </a:bodyPr>
          <a:lstStyle/>
          <a:p>
            <a:r>
              <a:rPr lang="en-US" b="1">
                <a:solidFill>
                  <a:schemeClr val="bg1"/>
                </a:solidFill>
                <a:effectLst>
                  <a:outerShdw blurRad="38100" dist="38100" dir="2700000" algn="tl">
                    <a:srgbClr val="000000">
                      <a:alpha val="43137"/>
                    </a:srgbClr>
                  </a:outerShdw>
                </a:effectLst>
                <a:latin typeface="Century Gothic" panose="020B0502020202020204" charset="0"/>
                <a:cs typeface="Century Gothic" panose="020B0502020202020204" charset="0"/>
              </a:rPr>
              <a:t>perseverance</a:t>
            </a:r>
            <a:endParaRPr lang="en-US" b="1">
              <a:solidFill>
                <a:schemeClr val="bg1"/>
              </a:solidFill>
              <a:effectLst>
                <a:outerShdw blurRad="38100" dist="38100" dir="2700000" algn="tl">
                  <a:srgbClr val="000000">
                    <a:alpha val="43137"/>
                  </a:srgbClr>
                </a:outerShdw>
              </a:effectLst>
              <a:latin typeface="Century Gothic" panose="020B0502020202020204" charset="0"/>
              <a:cs typeface="Century Gothic" panose="020B0502020202020204" charset="0"/>
            </a:endParaRPr>
          </a:p>
        </p:txBody>
      </p:sp>
      <p:sp>
        <p:nvSpPr>
          <p:cNvPr id="51" name="文本框 50"/>
          <p:cNvSpPr txBox="1"/>
          <p:nvPr/>
        </p:nvSpPr>
        <p:spPr>
          <a:xfrm>
            <a:off x="586105" y="5358960"/>
            <a:ext cx="6692538" cy="492443"/>
          </a:xfrm>
          <a:prstGeom prst="rect">
            <a:avLst/>
          </a:prstGeom>
          <a:noFill/>
        </p:spPr>
        <p:txBody>
          <a:bodyPr wrap="none" lIns="0" tIns="0" rIns="0" bIns="0" anchor="ctr">
            <a:spAutoFit/>
          </a:bodyPr>
          <a:lstStyle/>
          <a:p>
            <a:r>
              <a:rPr lang="en-US" altLang="zh-CN" sz="1600" b="1" dirty="0">
                <a:solidFill>
                  <a:schemeClr val="bg1"/>
                </a:solidFill>
                <a:effectLst>
                  <a:outerShdw blurRad="38100" dist="38100" dir="2700000" algn="tl">
                    <a:srgbClr val="000000">
                      <a:alpha val="43137"/>
                    </a:srgbClr>
                  </a:outerShdw>
                </a:effectLst>
                <a:cs typeface="OPPOSans R" panose="02010600030101010101" pitchFamily="18" charset="-122"/>
              </a:rPr>
              <a:t>Develop a system that monitors nutrient levels in hydroponic </a:t>
            </a:r>
            <a:endParaRPr lang="en-US" altLang="zh-CN" sz="1600" b="1" dirty="0">
              <a:solidFill>
                <a:schemeClr val="bg1"/>
              </a:solidFill>
              <a:effectLst>
                <a:outerShdw blurRad="38100" dist="38100" dir="2700000" algn="tl">
                  <a:srgbClr val="000000">
                    <a:alpha val="43137"/>
                  </a:srgbClr>
                </a:outerShdw>
              </a:effectLst>
              <a:cs typeface="OPPOSans R" panose="02010600030101010101" pitchFamily="18" charset="-122"/>
            </a:endParaRPr>
          </a:p>
          <a:p>
            <a:r>
              <a:rPr lang="en-US" altLang="zh-CN" sz="1600" b="1" dirty="0">
                <a:solidFill>
                  <a:schemeClr val="bg1"/>
                </a:solidFill>
                <a:effectLst>
                  <a:outerShdw blurRad="38100" dist="38100" dir="2700000" algn="tl">
                    <a:srgbClr val="000000">
                      <a:alpha val="43137"/>
                    </a:srgbClr>
                  </a:outerShdw>
                </a:effectLst>
                <a:cs typeface="OPPOSans R" panose="02010600030101010101" pitchFamily="18" charset="-122"/>
              </a:rPr>
              <a:t>systems and displays data on an LED , with alerts for imbalances</a:t>
            </a:r>
            <a:endParaRPr lang="en-US" altLang="zh-CN" sz="1600" b="1" dirty="0">
              <a:solidFill>
                <a:schemeClr val="bg1"/>
              </a:solidFill>
              <a:effectLst>
                <a:outerShdw blurRad="38100" dist="38100" dir="2700000" algn="tl">
                  <a:srgbClr val="000000">
                    <a:alpha val="43137"/>
                  </a:srgbClr>
                </a:outerShdw>
              </a:effectLst>
              <a:cs typeface="OPPOSans R" panose="02010600030101010101" pitchFamily="18" charset="-122"/>
            </a:endParaRPr>
          </a:p>
        </p:txBody>
      </p:sp>
      <p:sp>
        <p:nvSpPr>
          <p:cNvPr id="49" name="Oval 16+"/>
          <p:cNvSpPr/>
          <p:nvPr/>
        </p:nvSpPr>
        <p:spPr>
          <a:xfrm>
            <a:off x="6571524" y="701956"/>
            <a:ext cx="4887686" cy="4887686"/>
          </a:xfrm>
          <a:prstGeom prst="ellipse">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50" name="Oval 16++"/>
          <p:cNvSpPr/>
          <p:nvPr/>
        </p:nvSpPr>
        <p:spPr>
          <a:xfrm>
            <a:off x="6292124" y="422556"/>
            <a:ext cx="5446486" cy="5446486"/>
          </a:xfrm>
          <a:prstGeom prst="arc">
            <a:avLst>
              <a:gd name="adj1" fmla="val 13525545"/>
              <a:gd name="adj2" fmla="val 0"/>
            </a:avLst>
          </a:prstGeom>
          <a:noFill/>
          <a:ln>
            <a:gradFill>
              <a:gsLst>
                <a:gs pos="0">
                  <a:schemeClr val="accent2">
                    <a:alpha val="20000"/>
                  </a:schemeClr>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52" name="Oval 16+"/>
          <p:cNvSpPr/>
          <p:nvPr/>
        </p:nvSpPr>
        <p:spPr>
          <a:xfrm>
            <a:off x="6723924" y="854356"/>
            <a:ext cx="4887686" cy="4887686"/>
          </a:xfrm>
          <a:prstGeom prst="ellipse">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53" name="Oval 16++"/>
          <p:cNvSpPr/>
          <p:nvPr/>
        </p:nvSpPr>
        <p:spPr>
          <a:xfrm>
            <a:off x="6444524" y="574956"/>
            <a:ext cx="5446486" cy="5446486"/>
          </a:xfrm>
          <a:prstGeom prst="arc">
            <a:avLst>
              <a:gd name="adj1" fmla="val 13525545"/>
              <a:gd name="adj2" fmla="val 0"/>
            </a:avLst>
          </a:prstGeom>
          <a:noFill/>
          <a:ln>
            <a:gradFill>
              <a:gsLst>
                <a:gs pos="0">
                  <a:schemeClr val="accent2">
                    <a:alpha val="20000"/>
                  </a:schemeClr>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54" name="Oval 16+"/>
          <p:cNvSpPr/>
          <p:nvPr/>
        </p:nvSpPr>
        <p:spPr>
          <a:xfrm>
            <a:off x="6876324" y="1006756"/>
            <a:ext cx="4887686" cy="4887686"/>
          </a:xfrm>
          <a:prstGeom prst="ellipse">
            <a:avLst/>
          </a:prstGeom>
          <a:noFill/>
          <a:ln>
            <a:gradFill>
              <a:gsLst>
                <a:gs pos="0">
                  <a:schemeClr val="accent2"/>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55" name="Oval 16++"/>
          <p:cNvSpPr/>
          <p:nvPr/>
        </p:nvSpPr>
        <p:spPr>
          <a:xfrm>
            <a:off x="6596924" y="727356"/>
            <a:ext cx="5446486" cy="5446486"/>
          </a:xfrm>
          <a:prstGeom prst="arc">
            <a:avLst>
              <a:gd name="adj1" fmla="val 13525545"/>
              <a:gd name="adj2" fmla="val 0"/>
            </a:avLst>
          </a:prstGeom>
          <a:noFill/>
          <a:ln>
            <a:gradFill>
              <a:gsLst>
                <a:gs pos="0">
                  <a:schemeClr val="accent2">
                    <a:alpha val="20000"/>
                  </a:schemeClr>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111" name="Flowchart: Connector 110"/>
          <p:cNvSpPr/>
          <p:nvPr/>
        </p:nvSpPr>
        <p:spPr>
          <a:xfrm>
            <a:off x="7090453" y="1149200"/>
            <a:ext cx="4227871" cy="4049935"/>
          </a:xfrm>
          <a:prstGeom prst="flowChartConnector">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100000">
              <a:schemeClr val="accent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任意多边形: 形状 4"/>
          <p:cNvSpPr/>
          <p:nvPr/>
        </p:nvSpPr>
        <p:spPr>
          <a:xfrm>
            <a:off x="1" y="0"/>
            <a:ext cx="3403119" cy="3405002"/>
          </a:xfrm>
          <a:custGeom>
            <a:avLst/>
            <a:gdLst>
              <a:gd name="connsiteX0" fmla="*/ 1862174 w 3403119"/>
              <a:gd name="connsiteY0" fmla="*/ 0 h 3405002"/>
              <a:gd name="connsiteX1" fmla="*/ 3354312 w 3403119"/>
              <a:gd name="connsiteY1" fmla="*/ 0 h 3405002"/>
              <a:gd name="connsiteX2" fmla="*/ 3388211 w 3403119"/>
              <a:gd name="connsiteY2" fmla="*/ 222115 h 3405002"/>
              <a:gd name="connsiteX3" fmla="*/ 3403119 w 3403119"/>
              <a:gd name="connsiteY3" fmla="*/ 517360 h 3405002"/>
              <a:gd name="connsiteX4" fmla="*/ 515477 w 3403119"/>
              <a:gd name="connsiteY4" fmla="*/ 3405002 h 3405002"/>
              <a:gd name="connsiteX5" fmla="*/ 220233 w 3403119"/>
              <a:gd name="connsiteY5" fmla="*/ 3390094 h 3405002"/>
              <a:gd name="connsiteX6" fmla="*/ 0 w 3403119"/>
              <a:gd name="connsiteY6" fmla="*/ 3356482 h 3405002"/>
              <a:gd name="connsiteX7" fmla="*/ 0 w 3403119"/>
              <a:gd name="connsiteY7" fmla="*/ 1864746 h 3405002"/>
              <a:gd name="connsiteX8" fmla="*/ 86129 w 3403119"/>
              <a:gd name="connsiteY8" fmla="*/ 1896270 h 3405002"/>
              <a:gd name="connsiteX9" fmla="*/ 515477 w 3403119"/>
              <a:gd name="connsiteY9" fmla="*/ 1961181 h 3405002"/>
              <a:gd name="connsiteX10" fmla="*/ 1959298 w 3403119"/>
              <a:gd name="connsiteY10" fmla="*/ 517360 h 3405002"/>
              <a:gd name="connsiteX11" fmla="*/ 1894387 w 3403119"/>
              <a:gd name="connsiteY11" fmla="*/ 88012 h 34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3119" h="3405002">
                <a:moveTo>
                  <a:pt x="1862174" y="0"/>
                </a:moveTo>
                <a:lnTo>
                  <a:pt x="3354312" y="0"/>
                </a:lnTo>
                <a:lnTo>
                  <a:pt x="3388211" y="222115"/>
                </a:lnTo>
                <a:cubicBezTo>
                  <a:pt x="3398069" y="319190"/>
                  <a:pt x="3403119" y="417685"/>
                  <a:pt x="3403119" y="517360"/>
                </a:cubicBezTo>
                <a:cubicBezTo>
                  <a:pt x="3403119" y="2112161"/>
                  <a:pt x="2110278" y="3405002"/>
                  <a:pt x="515477" y="3405002"/>
                </a:cubicBezTo>
                <a:cubicBezTo>
                  <a:pt x="415802" y="3405002"/>
                  <a:pt x="317307" y="3399952"/>
                  <a:pt x="220233" y="3390094"/>
                </a:cubicBezTo>
                <a:lnTo>
                  <a:pt x="0" y="3356482"/>
                </a:lnTo>
                <a:lnTo>
                  <a:pt x="0" y="1864746"/>
                </a:lnTo>
                <a:lnTo>
                  <a:pt x="86129" y="1896270"/>
                </a:lnTo>
                <a:cubicBezTo>
                  <a:pt x="221760" y="1938456"/>
                  <a:pt x="365965" y="1961181"/>
                  <a:pt x="515477" y="1961181"/>
                </a:cubicBezTo>
                <a:cubicBezTo>
                  <a:pt x="1312877" y="1961181"/>
                  <a:pt x="1959298" y="1314760"/>
                  <a:pt x="1959298" y="517360"/>
                </a:cubicBezTo>
                <a:cubicBezTo>
                  <a:pt x="1959298" y="367848"/>
                  <a:pt x="1936572" y="223643"/>
                  <a:pt x="1894387" y="88012"/>
                </a:cubicBezTo>
                <a:close/>
              </a:path>
            </a:pathLst>
          </a:custGeom>
          <a:solidFill>
            <a:schemeClr val="accent2">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p:cNvSpPr txBox="1"/>
          <p:nvPr/>
        </p:nvSpPr>
        <p:spPr>
          <a:xfrm>
            <a:off x="6684645" y="400685"/>
            <a:ext cx="6313170" cy="1019175"/>
          </a:xfrm>
          <a:prstGeom prst="rect">
            <a:avLst/>
          </a:prstGeom>
          <a:noFill/>
        </p:spPr>
        <p:txBody>
          <a:bodyPr wrap="square" lIns="0" tIns="0" rIns="0" bIns="0">
            <a:noAutofit/>
          </a:bodyPr>
          <a:lstStyle>
            <a:defPPr>
              <a:defRPr lang="en-US"/>
            </a:defPPr>
            <a:lvl1pPr marR="0" lvl="0" indent="0" fontAlgn="auto">
              <a:lnSpc>
                <a:spcPct val="100000"/>
              </a:lnSpc>
              <a:spcBef>
                <a:spcPts val="0"/>
              </a:spcBef>
              <a:spcAft>
                <a:spcPts val="0"/>
              </a:spcAft>
              <a:buClrTx/>
              <a:buSzTx/>
              <a:buFontTx/>
              <a:buNone/>
              <a:defRPr kumimoji="0" sz="3200" b="0" i="0" u="none" strike="noStrike" cap="none" spc="0" normalizeH="0" baseline="0">
                <a:ln>
                  <a:noFill/>
                </a:ln>
                <a:solidFill>
                  <a:schemeClr val="accent2">
                    <a:lumMod val="60000"/>
                    <a:lumOff val="40000"/>
                  </a:schemeClr>
                </a:solidFill>
                <a:effectLst/>
                <a:uLnTx/>
                <a:uFillTx/>
                <a:latin typeface="OPPOSans B" panose="020B0604020202020204" charset="-122"/>
                <a:ea typeface="OPPOSans R" panose="02010600030101010101" pitchFamily="18" charset="-122"/>
                <a:cs typeface="OPPOSans R" panose="02010600030101010101" pitchFamily="18" charset="-122"/>
              </a:defRPr>
            </a:lvl1pPr>
          </a:lstStyle>
          <a:p>
            <a:r>
              <a:rPr lang="en-US" altLang="zh-CN"/>
              <a:t>  IoT concepts and the project's purpose</a:t>
            </a:r>
            <a:endParaRPr lang="en-US" altLang="zh-CN"/>
          </a:p>
        </p:txBody>
      </p:sp>
      <p:sp>
        <p:nvSpPr>
          <p:cNvPr id="11" name="矩形: 圆角 10"/>
          <p:cNvSpPr/>
          <p:nvPr/>
        </p:nvSpPr>
        <p:spPr>
          <a:xfrm>
            <a:off x="5648960" y="400668"/>
            <a:ext cx="687289" cy="687289"/>
          </a:xfrm>
          <a:prstGeom prst="roundRect">
            <a:avLst/>
          </a:prstGeom>
          <a:gradFill>
            <a:gsLst>
              <a:gs pos="0">
                <a:schemeClr val="accent2"/>
              </a:gs>
              <a:gs pos="100000">
                <a:schemeClr val="accent2">
                  <a:lumMod val="80000"/>
                </a:schemeClr>
              </a:gs>
            </a:gsLst>
            <a:lin ang="5400000" scaled="1"/>
          </a:gradFill>
          <a:ln w="12700">
            <a:solidFill>
              <a:schemeClr val="bg1"/>
            </a:solidFill>
          </a:ln>
          <a:effectLst>
            <a:outerShdw blurRad="127000" dist="114300" dir="5400000" sx="90000" sy="90000" algn="t"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dirty="0">
                <a:solidFill>
                  <a:schemeClr val="bg1"/>
                </a:solidFill>
                <a:latin typeface="+mj-ea"/>
                <a:ea typeface="+mj-ea"/>
                <a:cs typeface="OPPOSans R" panose="02010600030101010101" pitchFamily="18" charset="-122"/>
              </a:rPr>
              <a:t>01</a:t>
            </a:r>
            <a:endParaRPr lang="zh-CN" altLang="en-US" sz="2800" dirty="0">
              <a:solidFill>
                <a:schemeClr val="bg1"/>
              </a:solidFill>
              <a:latin typeface="+mj-ea"/>
              <a:ea typeface="+mj-ea"/>
              <a:cs typeface="OPPOSans R" panose="02010600030101010101" pitchFamily="18" charset="-122"/>
            </a:endParaRPr>
          </a:p>
        </p:txBody>
      </p:sp>
      <p:sp>
        <p:nvSpPr>
          <p:cNvPr id="15" name="文本框 14"/>
          <p:cNvSpPr txBox="1"/>
          <p:nvPr/>
        </p:nvSpPr>
        <p:spPr>
          <a:xfrm>
            <a:off x="6685280" y="1645285"/>
            <a:ext cx="5073015" cy="984885"/>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defRPr kumimoji="0" sz="3200" b="0" i="0" u="none" strike="noStrike" cap="none" spc="0" normalizeH="0" baseline="0">
                <a:ln>
                  <a:noFill/>
                </a:ln>
                <a:solidFill>
                  <a:schemeClr val="accent2">
                    <a:lumMod val="60000"/>
                    <a:lumOff val="40000"/>
                  </a:schemeClr>
                </a:solidFill>
                <a:effectLst/>
                <a:uLnTx/>
                <a:uFillTx/>
                <a:latin typeface="OPPOSans B" panose="020B0604020202020204" charset="-122"/>
                <a:ea typeface="OPPOSans R" panose="02010600030101010101" pitchFamily="18" charset="-122"/>
                <a:cs typeface="OPPOSans R" panose="02010600030101010101" pitchFamily="18" charset="-122"/>
              </a:defRPr>
            </a:lvl1pPr>
          </a:lstStyle>
          <a:p>
            <a:r>
              <a:rPr lang="en-US" altLang="zh-CN"/>
              <a:t>Research on IoT technologies</a:t>
            </a:r>
            <a:endParaRPr lang="en-US" altLang="zh-CN"/>
          </a:p>
        </p:txBody>
      </p:sp>
      <p:sp>
        <p:nvSpPr>
          <p:cNvPr id="18" name="矩形: 圆角 17"/>
          <p:cNvSpPr/>
          <p:nvPr/>
        </p:nvSpPr>
        <p:spPr>
          <a:xfrm>
            <a:off x="5648960" y="1727547"/>
            <a:ext cx="687289" cy="687289"/>
          </a:xfrm>
          <a:prstGeom prst="roundRect">
            <a:avLst/>
          </a:prstGeom>
          <a:gradFill>
            <a:gsLst>
              <a:gs pos="0">
                <a:schemeClr val="accent2"/>
              </a:gs>
              <a:gs pos="100000">
                <a:schemeClr val="accent2">
                  <a:lumMod val="80000"/>
                </a:schemeClr>
              </a:gs>
            </a:gsLst>
            <a:lin ang="5400000" scaled="1"/>
          </a:gradFill>
          <a:ln w="12700">
            <a:solidFill>
              <a:schemeClr val="bg1"/>
            </a:solidFill>
          </a:ln>
          <a:effectLst>
            <a:outerShdw blurRad="127000" dist="114300" dir="5400000" sx="90000" sy="90000" algn="t" rotWithShape="0">
              <a:schemeClr val="accent2">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dirty="0">
                <a:solidFill>
                  <a:schemeClr val="bg1"/>
                </a:solidFill>
                <a:latin typeface="+mj-ea"/>
                <a:ea typeface="+mj-ea"/>
                <a:cs typeface="OPPOSans R" panose="02010600030101010101" pitchFamily="18" charset="-122"/>
              </a:rPr>
              <a:t>02</a:t>
            </a:r>
            <a:endParaRPr lang="zh-CN" altLang="en-US" sz="2800" dirty="0">
              <a:solidFill>
                <a:schemeClr val="bg1"/>
              </a:solidFill>
              <a:latin typeface="+mj-ea"/>
              <a:ea typeface="+mj-ea"/>
              <a:cs typeface="OPPOSans R" panose="02010600030101010101" pitchFamily="18" charset="-122"/>
            </a:endParaRPr>
          </a:p>
        </p:txBody>
      </p:sp>
      <p:sp>
        <p:nvSpPr>
          <p:cNvPr id="22" name="文本框 21"/>
          <p:cNvSpPr txBox="1"/>
          <p:nvPr/>
        </p:nvSpPr>
        <p:spPr>
          <a:xfrm>
            <a:off x="6685499" y="2971876"/>
            <a:ext cx="5073650" cy="984885"/>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defRPr kumimoji="0" sz="3200" b="0" i="0" u="none" strike="noStrike" cap="none" spc="0" normalizeH="0" baseline="0">
                <a:ln>
                  <a:noFill/>
                </a:ln>
                <a:solidFill>
                  <a:schemeClr val="accent2">
                    <a:lumMod val="60000"/>
                    <a:lumOff val="40000"/>
                  </a:schemeClr>
                </a:solidFill>
                <a:effectLst/>
                <a:uLnTx/>
                <a:uFillTx/>
                <a:latin typeface="OPPOSans B" panose="020B0604020202020204" charset="-122"/>
                <a:ea typeface="OPPOSans R" panose="02010600030101010101" pitchFamily="18" charset="-122"/>
                <a:cs typeface="OPPOSans R" panose="02010600030101010101" pitchFamily="18" charset="-122"/>
              </a:defRPr>
            </a:lvl1pPr>
          </a:lstStyle>
          <a:p>
            <a:r>
              <a:rPr lang="en-US" altLang="zh-CN"/>
              <a:t>Scope and objectives of the project </a:t>
            </a:r>
            <a:endParaRPr lang="en-US" altLang="zh-CN"/>
          </a:p>
        </p:txBody>
      </p:sp>
      <p:sp>
        <p:nvSpPr>
          <p:cNvPr id="23" name="矩形: 圆角 22"/>
          <p:cNvSpPr/>
          <p:nvPr/>
        </p:nvSpPr>
        <p:spPr>
          <a:xfrm>
            <a:off x="5648960" y="3054426"/>
            <a:ext cx="687289" cy="687289"/>
          </a:xfrm>
          <a:prstGeom prst="roundRect">
            <a:avLst/>
          </a:prstGeom>
          <a:gradFill>
            <a:gsLst>
              <a:gs pos="0">
                <a:schemeClr val="accent2"/>
              </a:gs>
              <a:gs pos="100000">
                <a:schemeClr val="accent2">
                  <a:lumMod val="80000"/>
                </a:schemeClr>
              </a:gs>
            </a:gsLst>
            <a:lin ang="5400000" scaled="1"/>
          </a:gradFill>
          <a:ln w="12700">
            <a:solidFill>
              <a:schemeClr val="bg1"/>
            </a:solidFill>
          </a:ln>
          <a:effectLst>
            <a:outerShdw blurRad="127000" dist="114300" dir="5400000" sx="90000" sy="90000" algn="t"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dirty="0">
                <a:solidFill>
                  <a:schemeClr val="bg1"/>
                </a:solidFill>
                <a:latin typeface="+mj-ea"/>
                <a:ea typeface="+mj-ea"/>
                <a:cs typeface="OPPOSans R" panose="02010600030101010101" pitchFamily="18" charset="-122"/>
              </a:rPr>
              <a:t>03</a:t>
            </a:r>
            <a:endParaRPr lang="zh-CN" altLang="en-US" sz="2800" dirty="0">
              <a:solidFill>
                <a:schemeClr val="bg1"/>
              </a:solidFill>
              <a:latin typeface="+mj-ea"/>
              <a:ea typeface="+mj-ea"/>
              <a:cs typeface="OPPOSans R" panose="02010600030101010101" pitchFamily="18" charset="-122"/>
            </a:endParaRPr>
          </a:p>
        </p:txBody>
      </p:sp>
      <p:sp>
        <p:nvSpPr>
          <p:cNvPr id="25" name="文本框 24"/>
          <p:cNvSpPr txBox="1"/>
          <p:nvPr/>
        </p:nvSpPr>
        <p:spPr>
          <a:xfrm>
            <a:off x="6685499" y="4298755"/>
            <a:ext cx="5073650" cy="492125"/>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defRPr kumimoji="0" sz="3200" b="0" i="0" u="none" strike="noStrike" cap="none" spc="0" normalizeH="0" baseline="0">
                <a:ln>
                  <a:noFill/>
                </a:ln>
                <a:solidFill>
                  <a:schemeClr val="accent2">
                    <a:lumMod val="60000"/>
                    <a:lumOff val="40000"/>
                  </a:schemeClr>
                </a:solidFill>
                <a:effectLst/>
                <a:uLnTx/>
                <a:uFillTx/>
                <a:latin typeface="OPPOSans B" panose="020B0604020202020204" charset="-122"/>
                <a:ea typeface="OPPOSans R" panose="02010600030101010101" pitchFamily="18" charset="-122"/>
                <a:cs typeface="OPPOSans R" panose="02010600030101010101" pitchFamily="18" charset="-122"/>
              </a:defRPr>
            </a:lvl1pPr>
          </a:lstStyle>
          <a:p>
            <a:r>
              <a:rPr lang="en-US" altLang="zh-CN"/>
              <a:t>Project requirements</a:t>
            </a:r>
            <a:endParaRPr lang="en-US" altLang="zh-CN"/>
          </a:p>
        </p:txBody>
      </p:sp>
      <p:sp>
        <p:nvSpPr>
          <p:cNvPr id="26" name="矩形: 圆角 25"/>
          <p:cNvSpPr/>
          <p:nvPr/>
        </p:nvSpPr>
        <p:spPr>
          <a:xfrm>
            <a:off x="5648960" y="4381305"/>
            <a:ext cx="687289" cy="687289"/>
          </a:xfrm>
          <a:prstGeom prst="roundRect">
            <a:avLst/>
          </a:prstGeom>
          <a:gradFill>
            <a:gsLst>
              <a:gs pos="0">
                <a:schemeClr val="accent2"/>
              </a:gs>
              <a:gs pos="100000">
                <a:schemeClr val="accent2">
                  <a:lumMod val="80000"/>
                </a:schemeClr>
              </a:gs>
            </a:gsLst>
            <a:lin ang="5400000" scaled="1"/>
          </a:gradFill>
          <a:ln w="12700">
            <a:solidFill>
              <a:schemeClr val="bg1"/>
            </a:solidFill>
          </a:ln>
          <a:effectLst>
            <a:outerShdw blurRad="127000" dist="114300" dir="5400000" sx="90000" sy="90000" algn="t" rotWithShape="0">
              <a:schemeClr val="accent2">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dirty="0">
                <a:solidFill>
                  <a:schemeClr val="bg1"/>
                </a:solidFill>
                <a:latin typeface="+mj-ea"/>
                <a:ea typeface="+mj-ea"/>
                <a:cs typeface="OPPOSans R" panose="02010600030101010101" pitchFamily="18" charset="-122"/>
              </a:rPr>
              <a:t>04</a:t>
            </a:r>
            <a:endParaRPr lang="zh-CN" altLang="en-US" sz="2800" dirty="0">
              <a:solidFill>
                <a:schemeClr val="bg1"/>
              </a:solidFill>
              <a:latin typeface="+mj-ea"/>
              <a:ea typeface="+mj-ea"/>
              <a:cs typeface="OPPOSans R" panose="02010600030101010101" pitchFamily="18" charset="-122"/>
            </a:endParaRPr>
          </a:p>
        </p:txBody>
      </p:sp>
      <p:sp>
        <p:nvSpPr>
          <p:cNvPr id="32" name="gaoding-14"/>
          <p:cNvSpPr txBox="1"/>
          <p:nvPr/>
        </p:nvSpPr>
        <p:spPr>
          <a:xfrm>
            <a:off x="294640" y="1085833"/>
            <a:ext cx="4548748" cy="3323987"/>
          </a:xfrm>
          <a:prstGeom prst="rect">
            <a:avLst/>
          </a:prstGeom>
          <a:noFill/>
        </p:spPr>
        <p:txBody>
          <a:bodyPr wrap="square" lIns="0" tIns="0" rIns="0" bIns="0">
            <a:sp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altLang="zh-CN" dirty="0"/>
              <a:t>Table </a:t>
            </a:r>
            <a:endParaRPr lang="en-US" altLang="zh-CN" dirty="0"/>
          </a:p>
          <a:p>
            <a:r>
              <a:rPr lang="en-US" altLang="zh-CN" dirty="0"/>
              <a:t>of contents</a:t>
            </a:r>
            <a:endParaRPr lang="zh-CN" altLang="en-US" dirty="0"/>
          </a:p>
        </p:txBody>
      </p:sp>
      <p:sp>
        <p:nvSpPr>
          <p:cNvPr id="43" name="任意形状 18"/>
          <p:cNvSpPr/>
          <p:nvPr/>
        </p:nvSpPr>
        <p:spPr>
          <a:xfrm>
            <a:off x="0" y="6355758"/>
            <a:ext cx="12192000" cy="50224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4" name="任意形状 17"/>
          <p:cNvSpPr/>
          <p:nvPr/>
        </p:nvSpPr>
        <p:spPr>
          <a:xfrm flipH="1">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24"/>
          <p:cNvSpPr txBox="1"/>
          <p:nvPr/>
        </p:nvSpPr>
        <p:spPr>
          <a:xfrm>
            <a:off x="6685280" y="5401310"/>
            <a:ext cx="5964555" cy="984885"/>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defRPr kumimoji="0" sz="3200" b="0" i="0" u="none" strike="noStrike" cap="none" spc="0" normalizeH="0" baseline="0">
                <a:ln>
                  <a:noFill/>
                </a:ln>
                <a:solidFill>
                  <a:schemeClr val="accent2">
                    <a:lumMod val="60000"/>
                    <a:lumOff val="40000"/>
                  </a:schemeClr>
                </a:solidFill>
                <a:effectLst/>
                <a:uLnTx/>
                <a:uFillTx/>
                <a:latin typeface="OPPOSans B" panose="020B0604020202020204" charset="-122"/>
                <a:ea typeface="OPPOSans R" panose="02010600030101010101" pitchFamily="18" charset="-122"/>
                <a:cs typeface="OPPOSans R" panose="02010600030101010101" pitchFamily="18" charset="-122"/>
              </a:defRPr>
            </a:lvl1pPr>
          </a:lstStyle>
          <a:p>
            <a:r>
              <a:rPr lang="en-US" altLang="zh-CN"/>
              <a:t>prototypes and </a:t>
            </a:r>
            <a:endParaRPr lang="en-US" altLang="zh-CN"/>
          </a:p>
          <a:p>
            <a:pPr indent="457200"/>
            <a:r>
              <a:rPr lang="en-US" altLang="zh-CN"/>
              <a:t>implement</a:t>
            </a:r>
            <a:endParaRPr lang="en-US" altLang="zh-CN"/>
          </a:p>
        </p:txBody>
      </p:sp>
      <p:sp>
        <p:nvSpPr>
          <p:cNvPr id="7" name="矩形: 圆角 25"/>
          <p:cNvSpPr/>
          <p:nvPr/>
        </p:nvSpPr>
        <p:spPr>
          <a:xfrm>
            <a:off x="5648960" y="5483665"/>
            <a:ext cx="687289" cy="687289"/>
          </a:xfrm>
          <a:prstGeom prst="roundRect">
            <a:avLst/>
          </a:prstGeom>
          <a:gradFill>
            <a:gsLst>
              <a:gs pos="0">
                <a:schemeClr val="accent2"/>
              </a:gs>
              <a:gs pos="100000">
                <a:schemeClr val="accent2">
                  <a:lumMod val="80000"/>
                </a:schemeClr>
              </a:gs>
            </a:gsLst>
            <a:lin ang="5400000" scaled="1"/>
          </a:gradFill>
          <a:ln w="12700">
            <a:solidFill>
              <a:schemeClr val="bg1"/>
            </a:solidFill>
          </a:ln>
          <a:effectLst>
            <a:outerShdw blurRad="127000" dist="114300" dir="5400000" sx="90000" sy="90000" algn="t" rotWithShape="0">
              <a:schemeClr val="accent2">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dirty="0">
                <a:solidFill>
                  <a:schemeClr val="bg1"/>
                </a:solidFill>
                <a:latin typeface="+mj-ea"/>
                <a:ea typeface="+mj-ea"/>
                <a:cs typeface="OPPOSans R" panose="02010600030101010101" pitchFamily="18" charset="-122"/>
              </a:rPr>
              <a:t>04</a:t>
            </a:r>
            <a:endParaRPr lang="zh-CN" altLang="en-US" sz="2800" dirty="0">
              <a:solidFill>
                <a:schemeClr val="bg1"/>
              </a:solidFill>
              <a:latin typeface="+mj-ea"/>
              <a:ea typeface="+mj-ea"/>
              <a:cs typeface="OPPOSans R" panose="02010600030101010101" pitchFamily="18" charset="-122"/>
            </a:endParaRPr>
          </a:p>
        </p:txBody>
      </p:sp>
      <p:sp>
        <p:nvSpPr>
          <p:cNvPr id="4" name="Text Box 3"/>
          <p:cNvSpPr txBox="1"/>
          <p:nvPr/>
        </p:nvSpPr>
        <p:spPr>
          <a:xfrm>
            <a:off x="62230" y="217170"/>
            <a:ext cx="1875155" cy="377190"/>
          </a:xfrm>
          <a:prstGeom prst="rect">
            <a:avLst/>
          </a:prstGeom>
          <a:noFill/>
        </p:spPr>
        <p:txBody>
          <a:bodyPr wrap="square" rtlCol="0">
            <a:noAutofit/>
          </a:bodyPr>
          <a:lstStyle/>
          <a:p>
            <a:r>
              <a:rPr lang="en-US">
                <a:solidFill>
                  <a:schemeClr val="bg1"/>
                </a:solidFill>
                <a:effectLst>
                  <a:outerShdw blurRad="38100" dist="38100" dir="2700000" algn="tl">
                    <a:srgbClr val="000000">
                      <a:alpha val="43137"/>
                    </a:srgbClr>
                  </a:outerShdw>
                </a:effectLst>
                <a:latin typeface="Century Gothic" panose="020B0502020202020204" charset="0"/>
                <a:cs typeface="Century Gothic" panose="020B0502020202020204" charset="0"/>
              </a:rPr>
              <a:t>perseverance</a:t>
            </a:r>
            <a:endParaRPr lang="en-US">
              <a:solidFill>
                <a:schemeClr val="bg1"/>
              </a:solidFill>
              <a:effectLst>
                <a:outerShdw blurRad="38100" dist="38100" dir="2700000" algn="tl">
                  <a:srgbClr val="000000">
                    <a:alpha val="43137"/>
                  </a:srgbClr>
                </a:outerShdw>
              </a:effectLst>
              <a:latin typeface="Century Gothic" panose="020B0502020202020204" charset="0"/>
              <a:cs typeface="Century Gothic" panose="020B0502020202020204" charset="0"/>
            </a:endParaRPr>
          </a:p>
        </p:txBody>
      </p:sp>
      <p:sp>
        <p:nvSpPr>
          <p:cNvPr id="8" name="任意多边形: 形状 4"/>
          <p:cNvSpPr/>
          <p:nvPr/>
        </p:nvSpPr>
        <p:spPr>
          <a:xfrm rot="10800000">
            <a:off x="-1" y="5230316"/>
            <a:ext cx="1324878" cy="1248947"/>
          </a:xfrm>
          <a:custGeom>
            <a:avLst/>
            <a:gdLst>
              <a:gd name="connsiteX0" fmla="*/ 28371 w 1324878"/>
              <a:gd name="connsiteY0" fmla="*/ 0 h 1248947"/>
              <a:gd name="connsiteX1" fmla="*/ 566717 w 1324878"/>
              <a:gd name="connsiteY1" fmla="*/ 0 h 1248947"/>
              <a:gd name="connsiteX2" fmla="*/ 549481 w 1324878"/>
              <a:gd name="connsiteY2" fmla="*/ 31755 h 1248947"/>
              <a:gd name="connsiteX3" fmla="*/ 509446 w 1324878"/>
              <a:gd name="connsiteY3" fmla="*/ 230054 h 1248947"/>
              <a:gd name="connsiteX4" fmla="*/ 1018892 w 1324878"/>
              <a:gd name="connsiteY4" fmla="*/ 739500 h 1248947"/>
              <a:gd name="connsiteX5" fmla="*/ 1303728 w 1324878"/>
              <a:gd name="connsiteY5" fmla="*/ 652495 h 1248947"/>
              <a:gd name="connsiteX6" fmla="*/ 1324878 w 1324878"/>
              <a:gd name="connsiteY6" fmla="*/ 635044 h 1248947"/>
              <a:gd name="connsiteX7" fmla="*/ 1324878 w 1324878"/>
              <a:gd name="connsiteY7" fmla="*/ 1202043 h 1248947"/>
              <a:gd name="connsiteX8" fmla="*/ 1321881 w 1324878"/>
              <a:gd name="connsiteY8" fmla="*/ 1203140 h 1248947"/>
              <a:gd name="connsiteX9" fmla="*/ 1018893 w 1324878"/>
              <a:gd name="connsiteY9" fmla="*/ 1248947 h 1248947"/>
              <a:gd name="connsiteX10" fmla="*/ 0 w 1324878"/>
              <a:gd name="connsiteY10" fmla="*/ 230054 h 1248947"/>
              <a:gd name="connsiteX11" fmla="*/ 20700 w 1324878"/>
              <a:gd name="connsiteY11" fmla="*/ 24712 h 124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878" h="1248947">
                <a:moveTo>
                  <a:pt x="28371" y="0"/>
                </a:moveTo>
                <a:lnTo>
                  <a:pt x="566717" y="0"/>
                </a:lnTo>
                <a:lnTo>
                  <a:pt x="549481" y="31755"/>
                </a:lnTo>
                <a:cubicBezTo>
                  <a:pt x="523701" y="92704"/>
                  <a:pt x="509446" y="159714"/>
                  <a:pt x="509446" y="230054"/>
                </a:cubicBezTo>
                <a:cubicBezTo>
                  <a:pt x="509446" y="511413"/>
                  <a:pt x="737533" y="739500"/>
                  <a:pt x="1018892" y="739500"/>
                </a:cubicBezTo>
                <a:cubicBezTo>
                  <a:pt x="1124402" y="739500"/>
                  <a:pt x="1222420" y="707425"/>
                  <a:pt x="1303728" y="652495"/>
                </a:cubicBezTo>
                <a:lnTo>
                  <a:pt x="1324878" y="635044"/>
                </a:lnTo>
                <a:lnTo>
                  <a:pt x="1324878" y="1202043"/>
                </a:lnTo>
                <a:lnTo>
                  <a:pt x="1321881" y="1203140"/>
                </a:lnTo>
                <a:cubicBezTo>
                  <a:pt x="1226167" y="1232910"/>
                  <a:pt x="1124403" y="1248947"/>
                  <a:pt x="1018893" y="1248947"/>
                </a:cubicBezTo>
                <a:cubicBezTo>
                  <a:pt x="456174" y="1248947"/>
                  <a:pt x="0" y="792773"/>
                  <a:pt x="0" y="230054"/>
                </a:cubicBezTo>
                <a:cubicBezTo>
                  <a:pt x="0" y="159714"/>
                  <a:pt x="7128" y="91039"/>
                  <a:pt x="20700" y="2471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7" name="任意多边形: 形状 46"/>
          <p:cNvSpPr/>
          <p:nvPr/>
        </p:nvSpPr>
        <p:spPr>
          <a:xfrm>
            <a:off x="1" y="3595708"/>
            <a:ext cx="3098319" cy="3262293"/>
          </a:xfrm>
          <a:custGeom>
            <a:avLst/>
            <a:gdLst>
              <a:gd name="connsiteX0" fmla="*/ 210677 w 3098319"/>
              <a:gd name="connsiteY0" fmla="*/ 0 h 3262293"/>
              <a:gd name="connsiteX1" fmla="*/ 3098319 w 3098319"/>
              <a:gd name="connsiteY1" fmla="*/ 2887642 h 3262293"/>
              <a:gd name="connsiteX2" fmla="*/ 3083411 w 3098319"/>
              <a:gd name="connsiteY2" fmla="*/ 3182887 h 3262293"/>
              <a:gd name="connsiteX3" fmla="*/ 3071292 w 3098319"/>
              <a:gd name="connsiteY3" fmla="*/ 3262293 h 3262293"/>
              <a:gd name="connsiteX4" fmla="*/ 1603651 w 3098319"/>
              <a:gd name="connsiteY4" fmla="*/ 3262293 h 3262293"/>
              <a:gd name="connsiteX5" fmla="*/ 1625165 w 3098319"/>
              <a:gd name="connsiteY5" fmla="*/ 3178622 h 3262293"/>
              <a:gd name="connsiteX6" fmla="*/ 1654498 w 3098319"/>
              <a:gd name="connsiteY6" fmla="*/ 2887642 h 3262293"/>
              <a:gd name="connsiteX7" fmla="*/ 210677 w 3098319"/>
              <a:gd name="connsiteY7" fmla="*/ 1443821 h 3262293"/>
              <a:gd name="connsiteX8" fmla="*/ 63055 w 3098319"/>
              <a:gd name="connsiteY8" fmla="*/ 1451276 h 3262293"/>
              <a:gd name="connsiteX9" fmla="*/ 0 w 3098319"/>
              <a:gd name="connsiteY9" fmla="*/ 1460899 h 3262293"/>
              <a:gd name="connsiteX10" fmla="*/ 0 w 3098319"/>
              <a:gd name="connsiteY10" fmla="*/ 8478 h 3262293"/>
              <a:gd name="connsiteX11" fmla="*/ 62079 w 3098319"/>
              <a:gd name="connsiteY11" fmla="*/ 3758 h 3262293"/>
              <a:gd name="connsiteX12" fmla="*/ 210677 w 3098319"/>
              <a:gd name="connsiteY12" fmla="*/ 0 h 32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8319" h="3262293">
                <a:moveTo>
                  <a:pt x="210677" y="0"/>
                </a:moveTo>
                <a:cubicBezTo>
                  <a:pt x="1805478" y="0"/>
                  <a:pt x="3098319" y="1292841"/>
                  <a:pt x="3098319" y="2887642"/>
                </a:cubicBezTo>
                <a:cubicBezTo>
                  <a:pt x="3098319" y="2987317"/>
                  <a:pt x="3093269" y="3085813"/>
                  <a:pt x="3083411" y="3182887"/>
                </a:cubicBezTo>
                <a:lnTo>
                  <a:pt x="3071292" y="3262293"/>
                </a:lnTo>
                <a:lnTo>
                  <a:pt x="1603651" y="3262293"/>
                </a:lnTo>
                <a:lnTo>
                  <a:pt x="1625165" y="3178622"/>
                </a:lnTo>
                <a:cubicBezTo>
                  <a:pt x="1644398" y="3084633"/>
                  <a:pt x="1654498" y="2987317"/>
                  <a:pt x="1654498" y="2887642"/>
                </a:cubicBezTo>
                <a:cubicBezTo>
                  <a:pt x="1654498" y="2090242"/>
                  <a:pt x="1008077" y="1443821"/>
                  <a:pt x="210677" y="1443821"/>
                </a:cubicBezTo>
                <a:cubicBezTo>
                  <a:pt x="160840" y="1443821"/>
                  <a:pt x="111592" y="1446346"/>
                  <a:pt x="63055" y="1451276"/>
                </a:cubicBezTo>
                <a:lnTo>
                  <a:pt x="0" y="1460899"/>
                </a:lnTo>
                <a:lnTo>
                  <a:pt x="0" y="8478"/>
                </a:lnTo>
                <a:lnTo>
                  <a:pt x="62079" y="3758"/>
                </a:lnTo>
                <a:cubicBezTo>
                  <a:pt x="111297" y="1263"/>
                  <a:pt x="160840" y="0"/>
                  <a:pt x="210677" y="0"/>
                </a:cubicBezTo>
                <a:close/>
              </a:path>
            </a:pathLst>
          </a:custGeom>
          <a:solidFill>
            <a:schemeClr val="accent2">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2" name="椭圆 21"/>
          <p:cNvSpPr/>
          <p:nvPr/>
        </p:nvSpPr>
        <p:spPr>
          <a:xfrm>
            <a:off x="7619366" y="298534"/>
            <a:ext cx="129372" cy="129372"/>
          </a:xfrm>
          <a:prstGeom prst="ellipse">
            <a:avLst/>
          </a:prstGeom>
          <a:solidFill>
            <a:schemeClr val="accent2">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椭圆 42"/>
          <p:cNvSpPr/>
          <p:nvPr/>
        </p:nvSpPr>
        <p:spPr>
          <a:xfrm>
            <a:off x="7358332" y="6235700"/>
            <a:ext cx="259080" cy="259080"/>
          </a:xfrm>
          <a:prstGeom prst="ellipse">
            <a:avLst/>
          </a:prstGeom>
          <a:solidFill>
            <a:schemeClr val="accent2">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文本框 40"/>
          <p:cNvSpPr txBox="1"/>
          <p:nvPr/>
        </p:nvSpPr>
        <p:spPr>
          <a:xfrm>
            <a:off x="660400" y="3885565"/>
            <a:ext cx="11012170" cy="2215515"/>
          </a:xfrm>
          <a:prstGeom prst="rect">
            <a:avLst/>
          </a:prstGeom>
          <a:noFill/>
        </p:spPr>
        <p:txBody>
          <a:bodyPr wrap="square" lIns="0" tIns="0" rIns="0" bIns="0">
            <a:sp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altLang="zh-CN" b="1">
                <a:solidFill>
                  <a:srgbClr val="FFC000"/>
                </a:solidFill>
                <a:sym typeface="+mn-ea"/>
              </a:rPr>
              <a:t>IoT concepts and the project's purpose</a:t>
            </a:r>
            <a:endParaRPr lang="en-US" altLang="zh-CN" b="1" dirty="0">
              <a:solidFill>
                <a:srgbClr val="FFC000"/>
              </a:solidFill>
              <a:sym typeface="+mn-ea"/>
            </a:endParaRPr>
          </a:p>
        </p:txBody>
      </p:sp>
      <p:sp>
        <p:nvSpPr>
          <p:cNvPr id="11" name="文本框 10"/>
          <p:cNvSpPr txBox="1"/>
          <p:nvPr/>
        </p:nvSpPr>
        <p:spPr>
          <a:xfrm>
            <a:off x="660399" y="640718"/>
            <a:ext cx="3562631" cy="2554545"/>
          </a:xfrm>
          <a:prstGeom prst="rect">
            <a:avLst/>
          </a:prstGeom>
          <a:noFill/>
        </p:spPr>
        <p:txBody>
          <a:bodyPr wrap="square" lIns="0" tIns="0" rIns="0" bIns="0">
            <a:sp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altLang="zh-CN" sz="16600" dirty="0">
                <a:ln>
                  <a:gradFill>
                    <a:gsLst>
                      <a:gs pos="0">
                        <a:schemeClr val="accent2"/>
                      </a:gs>
                      <a:gs pos="60000">
                        <a:schemeClr val="accent2">
                          <a:alpha val="0"/>
                        </a:schemeClr>
                      </a:gs>
                      <a:gs pos="57000">
                        <a:schemeClr val="accent2"/>
                      </a:gs>
                    </a:gsLst>
                    <a:lin ang="5400000" scaled="1"/>
                  </a:gradFill>
                </a:ln>
                <a:solidFill>
                  <a:schemeClr val="bg1"/>
                </a:solidFill>
              </a:rPr>
              <a:t>01</a:t>
            </a:r>
            <a:endParaRPr lang="en-US" altLang="zh-CN" sz="16600" dirty="0">
              <a:ln>
                <a:gradFill>
                  <a:gsLst>
                    <a:gs pos="0">
                      <a:schemeClr val="accent2"/>
                    </a:gs>
                    <a:gs pos="60000">
                      <a:schemeClr val="accent2">
                        <a:alpha val="0"/>
                      </a:schemeClr>
                    </a:gs>
                    <a:gs pos="57000">
                      <a:schemeClr val="accent2"/>
                    </a:gs>
                  </a:gsLst>
                  <a:lin ang="5400000" scaled="1"/>
                </a:gradFill>
              </a:ln>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 name="任意形状 18"/>
          <p:cNvSpPr/>
          <p:nvPr/>
        </p:nvSpPr>
        <p:spPr>
          <a:xfrm>
            <a:off x="0" y="6355758"/>
            <a:ext cx="12192000" cy="50224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0">
                <a:schemeClr val="accent2">
                  <a:lumMod val="20000"/>
                  <a:lumOff val="80000"/>
                </a:schemeClr>
              </a:gs>
              <a:gs pos="100000">
                <a:schemeClr val="accent2">
                  <a:lumMod val="60000"/>
                  <a:lumOff val="40000"/>
                </a:schemeClr>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1" name="文本框 40"/>
          <p:cNvSpPr txBox="1"/>
          <p:nvPr/>
        </p:nvSpPr>
        <p:spPr>
          <a:xfrm>
            <a:off x="109220" y="0"/>
            <a:ext cx="11973560" cy="258508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342900" indent="-342900">
              <a:lnSpc>
                <a:spcPct val="150000"/>
              </a:lnSpc>
              <a:buFont typeface="Wingdings" panose="05000000000000000000" charset="0"/>
              <a:buChar char="Ø"/>
            </a:pPr>
            <a:r>
              <a:rPr lang="en-US" b="1" dirty="0">
                <a:latin typeface="Bell MT" panose="02020503060305020303" charset="0"/>
                <a:cs typeface="Bell MT" panose="02020503060305020303" charset="0"/>
                <a:sym typeface="+mn-ea"/>
              </a:rPr>
              <a:t>“IoT, or the Internet of Things, refers to a network of physical objects or "things" embedded with sensors, actuators, software, and connectivity capabilities that enable them to collect and exchange data with other devices and systems over the internet.</a:t>
            </a:r>
            <a:endParaRPr kumimoji="0" lang="en-US" altLang="zh-CN" b="1" i="0" u="none" strike="noStrike" kern="1200" cap="none" spc="0" normalizeH="0" baseline="0" noProof="0" dirty="0">
              <a:ln>
                <a:noFill/>
              </a:ln>
              <a:solidFill>
                <a:schemeClr val="accent2">
                  <a:lumMod val="60000"/>
                  <a:lumOff val="40000"/>
                </a:schemeClr>
              </a:solidFill>
              <a:effectLst/>
              <a:uLnTx/>
              <a:uFillTx/>
              <a:latin typeface="Bell MT" panose="02020503060305020303" charset="0"/>
              <a:ea typeface="OPPOSans R" panose="02010600030101010101" pitchFamily="18" charset="-122"/>
              <a:cs typeface="Bell MT" panose="02020503060305020303" charset="0"/>
              <a:sym typeface="+mn-ea"/>
            </a:endParaRPr>
          </a:p>
        </p:txBody>
      </p:sp>
      <p:sp>
        <p:nvSpPr>
          <p:cNvPr id="2" name="任意形状 17"/>
          <p:cNvSpPr/>
          <p:nvPr/>
        </p:nvSpPr>
        <p:spPr>
          <a:xfrm flipH="1">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flip="none" rotWithShape="1">
            <a:gsLst>
              <a:gs pos="0">
                <a:schemeClr val="accent2"/>
              </a:gs>
              <a:gs pos="100000">
                <a:schemeClr val="accent2">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11851496" y="3051524"/>
            <a:ext cx="350444" cy="350444"/>
            <a:chOff x="1872653" y="2396528"/>
            <a:chExt cx="350444" cy="350444"/>
          </a:xfrm>
        </p:grpSpPr>
        <p:sp>
          <p:nvSpPr>
            <p:cNvPr id="51" name="椭圆 50"/>
            <p:cNvSpPr/>
            <p:nvPr/>
          </p:nvSpPr>
          <p:spPr>
            <a:xfrm>
              <a:off x="1872653" y="2396528"/>
              <a:ext cx="350444" cy="35044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6071" tIns="28036" rIns="56071" bIns="28036" rtlCol="0" anchor="ctr">
              <a:noAutofit/>
            </a:bodyPr>
            <a:lstStyle/>
            <a:p>
              <a:pPr algn="ctr"/>
              <a:endParaRPr lang="zh-CN" altLang="en-US" sz="1105">
                <a:solidFill>
                  <a:schemeClr val="accent2">
                    <a:lumMod val="60000"/>
                    <a:lumOff val="40000"/>
                  </a:schemeClr>
                </a:solidFill>
              </a:endParaRPr>
            </a:p>
          </p:txBody>
        </p:sp>
        <p:sp>
          <p:nvSpPr>
            <p:cNvPr id="52" name="Oval 118-"/>
            <p:cNvSpPr/>
            <p:nvPr/>
          </p:nvSpPr>
          <p:spPr>
            <a:xfrm>
              <a:off x="1948583" y="2472458"/>
              <a:ext cx="198585" cy="19858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6071" tIns="28036" rIns="56071" bIns="28036" rtlCol="0" anchor="ctr">
              <a:noAutofit/>
            </a:bodyPr>
            <a:lstStyle/>
            <a:p>
              <a:pPr algn="ctr"/>
              <a:endParaRPr lang="zh-CN" altLang="en-US" sz="1105">
                <a:solidFill>
                  <a:schemeClr val="accent2">
                    <a:lumMod val="60000"/>
                    <a:lumOff val="40000"/>
                  </a:schemeClr>
                </a:solidFill>
              </a:endParaRPr>
            </a:p>
          </p:txBody>
        </p:sp>
      </p:grpSp>
      <p:cxnSp>
        <p:nvCxnSpPr>
          <p:cNvPr id="18" name="直接连接符 17"/>
          <p:cNvCxnSpPr/>
          <p:nvPr/>
        </p:nvCxnSpPr>
        <p:spPr>
          <a:xfrm>
            <a:off x="-11501052" y="3226746"/>
            <a:ext cx="324000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1822919" y="4139296"/>
            <a:ext cx="2835274" cy="1645900"/>
          </a:xfrm>
          <a:prstGeom prst="rect">
            <a:avLst/>
          </a:prstGeom>
          <a:noFill/>
          <a:effectLst/>
        </p:spPr>
        <p:txBody>
          <a:bodyPr wrap="square" lIns="0" tIns="0" rIns="0" bIns="0" rtlCol="0" anchor="t">
            <a:spAutoFit/>
          </a:bodyPr>
          <a:lstStyle/>
          <a:p>
            <a:pPr>
              <a:lnSpc>
                <a:spcPct val="120000"/>
              </a:lnSpc>
            </a:pPr>
            <a:r>
              <a:rPr lang="en-US" altLang="zh-CN" b="0" dirty="0">
                <a:solidFill>
                  <a:schemeClr val="bg1"/>
                </a:solidFill>
                <a:effectLst/>
                <a:cs typeface="OPPOSans R" panose="02010600030101010101" pitchFamily="18" charset="-122"/>
              </a:rPr>
              <a:t>Presentation are communication tools that can be used as </a:t>
            </a:r>
            <a:r>
              <a:rPr lang="en-US" altLang="zh-CN" b="0" dirty="0" err="1">
                <a:solidFill>
                  <a:schemeClr val="bg1"/>
                </a:solidFill>
                <a:effectLst/>
                <a:cs typeface="OPPOSans R" panose="02010600030101010101" pitchFamily="18" charset="-122"/>
              </a:rPr>
              <a:t>demontrations</a:t>
            </a:r>
            <a:r>
              <a:rPr lang="en-US" altLang="zh-CN" b="0" dirty="0">
                <a:solidFill>
                  <a:schemeClr val="bg1"/>
                </a:solidFill>
                <a:effectLst/>
                <a:cs typeface="OPPOSans R" panose="02010600030101010101" pitchFamily="18" charset="-122"/>
              </a:rPr>
              <a:t>, lectures, reports, and more.</a:t>
            </a:r>
            <a:endParaRPr lang="en-US" altLang="zh-CN" b="0" dirty="0">
              <a:solidFill>
                <a:schemeClr val="bg1"/>
              </a:solidFill>
              <a:effectLst/>
              <a:cs typeface="OPPOSans R" panose="02010600030101010101" pitchFamily="18" charset="-122"/>
            </a:endParaRPr>
          </a:p>
        </p:txBody>
      </p:sp>
      <p:sp>
        <p:nvSpPr>
          <p:cNvPr id="22" name="文本框 21"/>
          <p:cNvSpPr txBox="1"/>
          <p:nvPr/>
        </p:nvSpPr>
        <p:spPr>
          <a:xfrm>
            <a:off x="-11851496" y="3657770"/>
            <a:ext cx="2412968" cy="369332"/>
          </a:xfrm>
          <a:prstGeom prst="rect">
            <a:avLst/>
          </a:prstGeom>
          <a:noFill/>
          <a:effectLst/>
        </p:spPr>
        <p:txBody>
          <a:bodyPr wrap="square" lIns="0" tIns="0" rIns="0" bIns="0" rtlCol="0" anchor="t">
            <a:spAutoFit/>
          </a:bodyPr>
          <a:lstStyle/>
          <a:p>
            <a:r>
              <a:rPr lang="en-US" altLang="zh-CN" sz="2400" dirty="0">
                <a:solidFill>
                  <a:schemeClr val="accent2">
                    <a:lumMod val="60000"/>
                    <a:lumOff val="40000"/>
                  </a:schemeClr>
                </a:solidFill>
                <a:latin typeface="+mj-lt"/>
                <a:ea typeface="+mj-ea"/>
                <a:cs typeface="OPPOSans R" panose="02010600030101010101" pitchFamily="18" charset="-122"/>
              </a:rPr>
              <a:t>Objectives 1</a:t>
            </a:r>
            <a:endParaRPr lang="en-US" altLang="zh-CN" sz="2400" dirty="0">
              <a:solidFill>
                <a:schemeClr val="accent2">
                  <a:lumMod val="60000"/>
                  <a:lumOff val="40000"/>
                </a:schemeClr>
              </a:solidFill>
              <a:latin typeface="+mj-lt"/>
              <a:ea typeface="+mj-ea"/>
              <a:cs typeface="OPPOSans R" panose="02010600030101010101" pitchFamily="18" charset="-122"/>
            </a:endParaRPr>
          </a:p>
        </p:txBody>
      </p:sp>
      <p:grpSp>
        <p:nvGrpSpPr>
          <p:cNvPr id="23" name="组合 22"/>
          <p:cNvGrpSpPr/>
          <p:nvPr/>
        </p:nvGrpSpPr>
        <p:grpSpPr>
          <a:xfrm>
            <a:off x="-8222952" y="3051524"/>
            <a:ext cx="350444" cy="350444"/>
            <a:chOff x="1872653" y="2396528"/>
            <a:chExt cx="350444" cy="350444"/>
          </a:xfrm>
        </p:grpSpPr>
        <p:sp>
          <p:nvSpPr>
            <p:cNvPr id="49" name="椭圆 48"/>
            <p:cNvSpPr/>
            <p:nvPr/>
          </p:nvSpPr>
          <p:spPr>
            <a:xfrm>
              <a:off x="1872653" y="2396528"/>
              <a:ext cx="350444" cy="35044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6071" tIns="28036" rIns="56071" bIns="28036" rtlCol="0" anchor="ctr">
              <a:noAutofit/>
            </a:bodyPr>
            <a:lstStyle/>
            <a:p>
              <a:pPr algn="ctr"/>
              <a:endParaRPr lang="zh-CN" altLang="en-US" sz="1105">
                <a:solidFill>
                  <a:schemeClr val="accent2">
                    <a:lumMod val="60000"/>
                    <a:lumOff val="40000"/>
                  </a:schemeClr>
                </a:solidFill>
              </a:endParaRPr>
            </a:p>
          </p:txBody>
        </p:sp>
        <p:sp>
          <p:nvSpPr>
            <p:cNvPr id="50" name="Oval 118-"/>
            <p:cNvSpPr/>
            <p:nvPr/>
          </p:nvSpPr>
          <p:spPr>
            <a:xfrm>
              <a:off x="1948583" y="2472458"/>
              <a:ext cx="198585" cy="19858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6071" tIns="28036" rIns="56071" bIns="28036" rtlCol="0" anchor="ctr">
              <a:noAutofit/>
            </a:bodyPr>
            <a:lstStyle/>
            <a:p>
              <a:pPr algn="ctr"/>
              <a:endParaRPr lang="zh-CN" altLang="en-US" sz="1105">
                <a:solidFill>
                  <a:schemeClr val="accent2">
                    <a:lumMod val="60000"/>
                    <a:lumOff val="40000"/>
                  </a:schemeClr>
                </a:solidFill>
              </a:endParaRPr>
            </a:p>
          </p:txBody>
        </p:sp>
      </p:grpSp>
      <p:cxnSp>
        <p:nvCxnSpPr>
          <p:cNvPr id="24" name="直接连接符 23"/>
          <p:cNvCxnSpPr/>
          <p:nvPr/>
        </p:nvCxnSpPr>
        <p:spPr>
          <a:xfrm>
            <a:off x="-7872508" y="3226746"/>
            <a:ext cx="324000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199830" y="4139296"/>
            <a:ext cx="2835274" cy="1645900"/>
          </a:xfrm>
          <a:prstGeom prst="rect">
            <a:avLst/>
          </a:prstGeom>
          <a:noFill/>
          <a:effectLst/>
        </p:spPr>
        <p:txBody>
          <a:bodyPr wrap="square" lIns="0" tIns="0" rIns="0" bIns="0" rtlCol="0" anchor="t">
            <a:spAutoFit/>
          </a:bodyPr>
          <a:lstStyle/>
          <a:p>
            <a:pPr>
              <a:lnSpc>
                <a:spcPct val="120000"/>
              </a:lnSpc>
            </a:pPr>
            <a:r>
              <a:rPr lang="en-US" altLang="zh-CN" b="0" dirty="0">
                <a:solidFill>
                  <a:schemeClr val="bg1"/>
                </a:solidFill>
                <a:effectLst/>
                <a:cs typeface="OPPOSans R" panose="02010600030101010101" pitchFamily="18" charset="-122"/>
              </a:rPr>
              <a:t>Presentation are communication tools that can be used as </a:t>
            </a:r>
            <a:r>
              <a:rPr lang="en-US" altLang="zh-CN" b="0" dirty="0" err="1">
                <a:solidFill>
                  <a:schemeClr val="bg1"/>
                </a:solidFill>
                <a:effectLst/>
                <a:cs typeface="OPPOSans R" panose="02010600030101010101" pitchFamily="18" charset="-122"/>
              </a:rPr>
              <a:t>demontrations</a:t>
            </a:r>
            <a:r>
              <a:rPr lang="en-US" altLang="zh-CN" b="0" dirty="0">
                <a:solidFill>
                  <a:schemeClr val="bg1"/>
                </a:solidFill>
                <a:effectLst/>
                <a:cs typeface="OPPOSans R" panose="02010600030101010101" pitchFamily="18" charset="-122"/>
              </a:rPr>
              <a:t>, lectures, reports, and more.</a:t>
            </a:r>
            <a:endParaRPr lang="en-US" altLang="zh-CN" b="0" dirty="0">
              <a:solidFill>
                <a:schemeClr val="bg1"/>
              </a:solidFill>
              <a:effectLst/>
              <a:cs typeface="OPPOSans R" panose="02010600030101010101" pitchFamily="18" charset="-122"/>
            </a:endParaRPr>
          </a:p>
        </p:txBody>
      </p:sp>
      <p:sp>
        <p:nvSpPr>
          <p:cNvPr id="26" name="文本框 25"/>
          <p:cNvSpPr txBox="1"/>
          <p:nvPr/>
        </p:nvSpPr>
        <p:spPr>
          <a:xfrm>
            <a:off x="-8228407" y="3657770"/>
            <a:ext cx="2412968" cy="369332"/>
          </a:xfrm>
          <a:prstGeom prst="rect">
            <a:avLst/>
          </a:prstGeom>
          <a:noFill/>
          <a:effectLst/>
        </p:spPr>
        <p:txBody>
          <a:bodyPr wrap="square" lIns="0" tIns="0" rIns="0" bIns="0" rtlCol="0" anchor="t">
            <a:spAutoFit/>
          </a:bodyPr>
          <a:lstStyle/>
          <a:p>
            <a:r>
              <a:rPr lang="en-US" altLang="zh-CN" sz="2400" dirty="0">
                <a:solidFill>
                  <a:schemeClr val="accent2">
                    <a:lumMod val="60000"/>
                    <a:lumOff val="40000"/>
                  </a:schemeClr>
                </a:solidFill>
                <a:latin typeface="+mj-lt"/>
                <a:ea typeface="+mj-ea"/>
                <a:cs typeface="OPPOSans R" panose="02010600030101010101" pitchFamily="18" charset="-122"/>
              </a:rPr>
              <a:t>Objectives 2</a:t>
            </a:r>
            <a:endParaRPr lang="en-US" altLang="zh-CN" sz="2400" dirty="0">
              <a:solidFill>
                <a:schemeClr val="accent2">
                  <a:lumMod val="60000"/>
                  <a:lumOff val="40000"/>
                </a:schemeClr>
              </a:solidFill>
              <a:latin typeface="+mj-lt"/>
              <a:ea typeface="+mj-ea"/>
              <a:cs typeface="OPPOSans R" panose="02010600030101010101" pitchFamily="18" charset="-122"/>
            </a:endParaRPr>
          </a:p>
        </p:txBody>
      </p:sp>
      <p:sp>
        <p:nvSpPr>
          <p:cNvPr id="44" name="矩形 43"/>
          <p:cNvSpPr/>
          <p:nvPr/>
        </p:nvSpPr>
        <p:spPr>
          <a:xfrm>
            <a:off x="-11822919" y="6034898"/>
            <a:ext cx="32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矩形 44"/>
          <p:cNvSpPr/>
          <p:nvPr/>
        </p:nvSpPr>
        <p:spPr>
          <a:xfrm>
            <a:off x="-8199830" y="6034898"/>
            <a:ext cx="32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3" name="组合 52"/>
          <p:cNvGrpSpPr/>
          <p:nvPr/>
        </p:nvGrpSpPr>
        <p:grpSpPr>
          <a:xfrm>
            <a:off x="-4605318" y="3051524"/>
            <a:ext cx="3590444" cy="3019374"/>
            <a:chOff x="7923867" y="2220944"/>
            <a:chExt cx="3590444" cy="3019374"/>
          </a:xfrm>
        </p:grpSpPr>
        <p:grpSp>
          <p:nvGrpSpPr>
            <p:cNvPr id="27" name="组合 26"/>
            <p:cNvGrpSpPr/>
            <p:nvPr/>
          </p:nvGrpSpPr>
          <p:grpSpPr>
            <a:xfrm>
              <a:off x="7923867" y="2220944"/>
              <a:ext cx="350444" cy="350444"/>
              <a:chOff x="1872653" y="2396528"/>
              <a:chExt cx="350444" cy="350444"/>
            </a:xfrm>
          </p:grpSpPr>
          <p:sp>
            <p:nvSpPr>
              <p:cNvPr id="47" name="椭圆 46"/>
              <p:cNvSpPr/>
              <p:nvPr/>
            </p:nvSpPr>
            <p:spPr>
              <a:xfrm>
                <a:off x="1872653" y="2396528"/>
                <a:ext cx="350444" cy="35044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6071" tIns="28036" rIns="56071" bIns="28036" rtlCol="0" anchor="ctr">
                <a:noAutofit/>
              </a:bodyPr>
              <a:lstStyle/>
              <a:p>
                <a:pPr algn="ctr"/>
                <a:endParaRPr lang="zh-CN" altLang="en-US" sz="1105">
                  <a:solidFill>
                    <a:schemeClr val="accent2">
                      <a:lumMod val="60000"/>
                      <a:lumOff val="40000"/>
                    </a:schemeClr>
                  </a:solidFill>
                </a:endParaRPr>
              </a:p>
            </p:txBody>
          </p:sp>
          <p:sp>
            <p:nvSpPr>
              <p:cNvPr id="48" name="Oval 118-"/>
              <p:cNvSpPr/>
              <p:nvPr/>
            </p:nvSpPr>
            <p:spPr>
              <a:xfrm>
                <a:off x="1948583" y="2472458"/>
                <a:ext cx="198585" cy="19858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6071" tIns="28036" rIns="56071" bIns="28036" rtlCol="0" anchor="ctr">
                <a:noAutofit/>
              </a:bodyPr>
              <a:lstStyle/>
              <a:p>
                <a:pPr algn="ctr"/>
                <a:endParaRPr lang="zh-CN" altLang="en-US" sz="1105">
                  <a:solidFill>
                    <a:schemeClr val="accent2">
                      <a:lumMod val="60000"/>
                      <a:lumOff val="40000"/>
                    </a:schemeClr>
                  </a:solidFill>
                </a:endParaRPr>
              </a:p>
            </p:txBody>
          </p:sp>
        </p:grpSp>
        <p:cxnSp>
          <p:nvCxnSpPr>
            <p:cNvPr id="32" name="直接连接符 31"/>
            <p:cNvCxnSpPr/>
            <p:nvPr/>
          </p:nvCxnSpPr>
          <p:spPr>
            <a:xfrm>
              <a:off x="8274311" y="2396166"/>
              <a:ext cx="324000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952444" y="3308716"/>
              <a:ext cx="2835274" cy="1645900"/>
            </a:xfrm>
            <a:prstGeom prst="rect">
              <a:avLst/>
            </a:prstGeom>
            <a:noFill/>
            <a:effectLst/>
          </p:spPr>
          <p:txBody>
            <a:bodyPr wrap="square" lIns="0" tIns="0" rIns="0" bIns="0" rtlCol="0" anchor="t">
              <a:spAutoFit/>
            </a:bodyPr>
            <a:lstStyle/>
            <a:p>
              <a:pPr>
                <a:lnSpc>
                  <a:spcPct val="120000"/>
                </a:lnSpc>
              </a:pPr>
              <a:r>
                <a:rPr lang="en-US" altLang="zh-CN" b="0" dirty="0">
                  <a:solidFill>
                    <a:schemeClr val="bg1"/>
                  </a:solidFill>
                  <a:effectLst/>
                  <a:cs typeface="OPPOSans R" panose="02010600030101010101" pitchFamily="18" charset="-122"/>
                </a:rPr>
                <a:t>Presentation are communication tools that can be used as </a:t>
              </a:r>
              <a:r>
                <a:rPr lang="en-US" altLang="zh-CN" b="0" dirty="0" err="1">
                  <a:solidFill>
                    <a:schemeClr val="bg1"/>
                  </a:solidFill>
                  <a:effectLst/>
                  <a:cs typeface="OPPOSans R" panose="02010600030101010101" pitchFamily="18" charset="-122"/>
                </a:rPr>
                <a:t>demontrations</a:t>
              </a:r>
              <a:r>
                <a:rPr lang="en-US" altLang="zh-CN" b="0" dirty="0">
                  <a:solidFill>
                    <a:schemeClr val="bg1"/>
                  </a:solidFill>
                  <a:effectLst/>
                  <a:cs typeface="OPPOSans R" panose="02010600030101010101" pitchFamily="18" charset="-122"/>
                </a:rPr>
                <a:t>, lectures, reports, and more.</a:t>
              </a:r>
              <a:endParaRPr lang="en-US" altLang="zh-CN" b="0" dirty="0">
                <a:solidFill>
                  <a:schemeClr val="bg1"/>
                </a:solidFill>
                <a:effectLst/>
                <a:cs typeface="OPPOSans R" panose="02010600030101010101" pitchFamily="18" charset="-122"/>
              </a:endParaRPr>
            </a:p>
          </p:txBody>
        </p:sp>
        <p:sp>
          <p:nvSpPr>
            <p:cNvPr id="43" name="文本框 42"/>
            <p:cNvSpPr txBox="1"/>
            <p:nvPr/>
          </p:nvSpPr>
          <p:spPr>
            <a:xfrm>
              <a:off x="7923867" y="2827190"/>
              <a:ext cx="2412968" cy="369332"/>
            </a:xfrm>
            <a:prstGeom prst="rect">
              <a:avLst/>
            </a:prstGeom>
            <a:noFill/>
            <a:effectLst/>
          </p:spPr>
          <p:txBody>
            <a:bodyPr wrap="square" lIns="0" tIns="0" rIns="0" bIns="0" rtlCol="0" anchor="t">
              <a:spAutoFit/>
            </a:bodyPr>
            <a:lstStyle/>
            <a:p>
              <a:r>
                <a:rPr lang="en-US" altLang="zh-CN" sz="2400" dirty="0">
                  <a:solidFill>
                    <a:schemeClr val="accent2">
                      <a:lumMod val="60000"/>
                      <a:lumOff val="40000"/>
                    </a:schemeClr>
                  </a:solidFill>
                  <a:latin typeface="+mj-lt"/>
                  <a:ea typeface="+mj-ea"/>
                  <a:cs typeface="OPPOSans R" panose="02010600030101010101" pitchFamily="18" charset="-122"/>
                </a:rPr>
                <a:t>Objectives 3</a:t>
              </a:r>
              <a:endParaRPr lang="en-US" altLang="zh-CN" sz="2400" dirty="0">
                <a:solidFill>
                  <a:schemeClr val="accent2">
                    <a:lumMod val="60000"/>
                    <a:lumOff val="40000"/>
                  </a:schemeClr>
                </a:solidFill>
                <a:latin typeface="+mj-lt"/>
                <a:ea typeface="+mj-ea"/>
                <a:cs typeface="OPPOSans R" panose="02010600030101010101" pitchFamily="18" charset="-122"/>
              </a:endParaRPr>
            </a:p>
          </p:txBody>
        </p:sp>
        <p:sp>
          <p:nvSpPr>
            <p:cNvPr id="46" name="矩形 45"/>
            <p:cNvSpPr/>
            <p:nvPr/>
          </p:nvSpPr>
          <p:spPr>
            <a:xfrm>
              <a:off x="7952444" y="5204318"/>
              <a:ext cx="32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 name="任意多边形: 形状 4"/>
          <p:cNvSpPr/>
          <p:nvPr/>
        </p:nvSpPr>
        <p:spPr>
          <a:xfrm>
            <a:off x="9604534" y="0"/>
            <a:ext cx="2587467" cy="1838446"/>
          </a:xfrm>
          <a:custGeom>
            <a:avLst/>
            <a:gdLst>
              <a:gd name="connsiteX0" fmla="*/ 0 w 2587467"/>
              <a:gd name="connsiteY0" fmla="*/ 0 h 1838446"/>
              <a:gd name="connsiteX1" fmla="*/ 1158025 w 2587467"/>
              <a:gd name="connsiteY1" fmla="*/ 0 h 1838446"/>
              <a:gd name="connsiteX2" fmla="*/ 1169250 w 2587467"/>
              <a:gd name="connsiteY2" fmla="*/ 36163 h 1838446"/>
              <a:gd name="connsiteX3" fmla="*/ 2200227 w 2587467"/>
              <a:gd name="connsiteY3" fmla="*/ 719540 h 1838446"/>
              <a:gd name="connsiteX4" fmla="*/ 2532956 w 2587467"/>
              <a:gd name="connsiteY4" fmla="*/ 669236 h 1838446"/>
              <a:gd name="connsiteX5" fmla="*/ 2587467 w 2587467"/>
              <a:gd name="connsiteY5" fmla="*/ 649285 h 1838446"/>
              <a:gd name="connsiteX6" fmla="*/ 2587467 w 2587467"/>
              <a:gd name="connsiteY6" fmla="*/ 1802712 h 1838446"/>
              <a:gd name="connsiteX7" fmla="*/ 2429030 w 2587467"/>
              <a:gd name="connsiteY7" fmla="*/ 1826893 h 1838446"/>
              <a:gd name="connsiteX8" fmla="*/ 2200227 w 2587467"/>
              <a:gd name="connsiteY8" fmla="*/ 1838446 h 1838446"/>
              <a:gd name="connsiteX9" fmla="*/ 7879 w 2587467"/>
              <a:gd name="connsiteY9" fmla="*/ 51631 h 183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7467" h="1838446">
                <a:moveTo>
                  <a:pt x="0" y="0"/>
                </a:moveTo>
                <a:lnTo>
                  <a:pt x="1158025" y="0"/>
                </a:lnTo>
                <a:lnTo>
                  <a:pt x="1169250" y="36163"/>
                </a:lnTo>
                <a:cubicBezTo>
                  <a:pt x="1339109" y="437755"/>
                  <a:pt x="1736761" y="719540"/>
                  <a:pt x="2200227" y="719540"/>
                </a:cubicBezTo>
                <a:cubicBezTo>
                  <a:pt x="2316094" y="719540"/>
                  <a:pt x="2427847" y="701929"/>
                  <a:pt x="2532956" y="669236"/>
                </a:cubicBezTo>
                <a:lnTo>
                  <a:pt x="2587467" y="649285"/>
                </a:lnTo>
                <a:lnTo>
                  <a:pt x="2587467" y="1802712"/>
                </a:lnTo>
                <a:lnTo>
                  <a:pt x="2429030" y="1826893"/>
                </a:lnTo>
                <a:cubicBezTo>
                  <a:pt x="2353802" y="1834533"/>
                  <a:pt x="2277471" y="1838446"/>
                  <a:pt x="2200227" y="1838446"/>
                </a:cubicBezTo>
                <a:cubicBezTo>
                  <a:pt x="1118807" y="1838446"/>
                  <a:pt x="216547" y="1071364"/>
                  <a:pt x="7879" y="51631"/>
                </a:cubicBezTo>
                <a:close/>
              </a:path>
            </a:pathLst>
          </a:custGeom>
          <a:solidFill>
            <a:schemeClr val="accent2">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 name="文本框 3"/>
          <p:cNvSpPr txBox="1"/>
          <p:nvPr/>
        </p:nvSpPr>
        <p:spPr>
          <a:xfrm>
            <a:off x="245745" y="3127375"/>
            <a:ext cx="8053705" cy="1061720"/>
          </a:xfrm>
          <a:prstGeom prst="rect">
            <a:avLst/>
          </a:prstGeom>
          <a:noFill/>
        </p:spPr>
        <p:txBody>
          <a:bodyPr wrap="square" lIns="0" tIns="0" rIns="0" bIns="0">
            <a:no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sz="6000" b="1" dirty="0">
                <a:solidFill>
                  <a:schemeClr val="accent2">
                    <a:lumMod val="60000"/>
                    <a:lumOff val="40000"/>
                  </a:schemeClr>
                </a:solidFill>
                <a:effectLst>
                  <a:outerShdw blurRad="38100" dist="19050" dir="2700000" algn="tl" rotWithShape="0">
                    <a:schemeClr val="dk1">
                      <a:alpha val="40000"/>
                    </a:schemeClr>
                  </a:outerShdw>
                </a:effectLst>
                <a:cs typeface="+mj-lt"/>
                <a:sym typeface="+mn-ea"/>
              </a:rPr>
              <a:t>Project's Purpose</a:t>
            </a:r>
            <a:endParaRPr lang="en-US" sz="6000" b="1" dirty="0">
              <a:solidFill>
                <a:schemeClr val="accent2">
                  <a:lumMod val="60000"/>
                  <a:lumOff val="40000"/>
                </a:schemeClr>
              </a:solidFill>
              <a:effectLst>
                <a:outerShdw blurRad="38100" dist="19050" dir="2700000" algn="tl" rotWithShape="0">
                  <a:schemeClr val="dk1">
                    <a:alpha val="40000"/>
                  </a:schemeClr>
                </a:outerShdw>
              </a:effectLst>
              <a:latin typeface="+mj-lt"/>
              <a:cs typeface="+mj-lt"/>
            </a:endParaRPr>
          </a:p>
          <a:p>
            <a:endParaRPr lang="en-US" altLang="zh-CN" sz="6000" dirty="0"/>
          </a:p>
        </p:txBody>
      </p:sp>
      <p:sp>
        <p:nvSpPr>
          <p:cNvPr id="9" name="Text Box 8"/>
          <p:cNvSpPr txBox="1"/>
          <p:nvPr/>
        </p:nvSpPr>
        <p:spPr>
          <a:xfrm>
            <a:off x="662940" y="4672965"/>
            <a:ext cx="10865485" cy="1198880"/>
          </a:xfrm>
          <a:prstGeom prst="rect">
            <a:avLst/>
          </a:prstGeom>
          <a:noFill/>
        </p:spPr>
        <p:txBody>
          <a:bodyPr wrap="square" rtlCol="0">
            <a:spAutoFit/>
          </a:bodyPr>
          <a:lstStyle/>
          <a:p>
            <a:pPr marL="342900" indent="-342900">
              <a:buFont typeface="Wingdings" panose="05000000000000000000" charset="0"/>
              <a:buChar char="ü"/>
            </a:pPr>
            <a:r>
              <a:rPr lang="en-US" sz="2400" b="1" dirty="0">
                <a:solidFill>
                  <a:schemeClr val="bg1"/>
                </a:solidFill>
                <a:sym typeface="+mn-ea"/>
              </a:rPr>
              <a:t>Hydroponics is a method of growing plants without soil, where nutrient-rich water is used as the medium for plant growth. In such systems</a:t>
            </a:r>
            <a:endParaRPr lang="en-US" sz="2400" b="1" dirty="0">
              <a:solidFill>
                <a:schemeClr val="bg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3000" fill="hold">
                                          <p:stCondLst>
                                            <p:cond delay="0"/>
                                          </p:stCondLst>
                                        </p:cTn>
                                        <p:tgtEl>
                                          <p:spTgt spid="41"/>
                                        </p:tgtEl>
                                        <p:attrNameLst>
                                          <p:attrName>style.visibility</p:attrName>
                                        </p:attrNameLst>
                                      </p:cBhvr>
                                      <p:to>
                                        <p:strVal val="visible"/>
                                      </p:to>
                                    </p:set>
                                    <p:anim calcmode="lin" valueType="num">
                                      <p:cBhvr additive="base">
                                        <p:cTn id="7" dur="3000" fill="hold"/>
                                        <p:tgtEl>
                                          <p:spTgt spid="41"/>
                                        </p:tgtEl>
                                        <p:attrNameLst>
                                          <p:attrName>ppt_x</p:attrName>
                                        </p:attrNameLst>
                                      </p:cBhvr>
                                      <p:tavLst>
                                        <p:tav tm="0">
                                          <p:val>
                                            <p:strVal val="#ppt_x"/>
                                          </p:val>
                                        </p:tav>
                                        <p:tav tm="100000">
                                          <p:val>
                                            <p:strVal val="#ppt_x"/>
                                          </p:val>
                                        </p:tav>
                                      </p:tavLst>
                                    </p:anim>
                                    <p:anim calcmode="lin" valueType="num">
                                      <p:cBhvr additive="base">
                                        <p:cTn id="8" dur="3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635"/>
            <a:ext cx="12192000" cy="6857365"/>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任意多边形: 形状 4"/>
          <p:cNvSpPr/>
          <p:nvPr/>
        </p:nvSpPr>
        <p:spPr>
          <a:xfrm>
            <a:off x="0" y="3632200"/>
            <a:ext cx="3548042" cy="3225800"/>
          </a:xfrm>
          <a:custGeom>
            <a:avLst/>
            <a:gdLst>
              <a:gd name="connsiteX0" fmla="*/ 660400 w 3548042"/>
              <a:gd name="connsiteY0" fmla="*/ 0 h 3225800"/>
              <a:gd name="connsiteX1" fmla="*/ 3548042 w 3548042"/>
              <a:gd name="connsiteY1" fmla="*/ 2887642 h 3225800"/>
              <a:gd name="connsiteX2" fmla="*/ 3533134 w 3548042"/>
              <a:gd name="connsiteY2" fmla="*/ 3182887 h 3225800"/>
              <a:gd name="connsiteX3" fmla="*/ 3526585 w 3548042"/>
              <a:gd name="connsiteY3" fmla="*/ 3225800 h 3225800"/>
              <a:gd name="connsiteX4" fmla="*/ 2062757 w 3548042"/>
              <a:gd name="connsiteY4" fmla="*/ 3225800 h 3225800"/>
              <a:gd name="connsiteX5" fmla="*/ 2074888 w 3548042"/>
              <a:gd name="connsiteY5" fmla="*/ 3178622 h 3225800"/>
              <a:gd name="connsiteX6" fmla="*/ 2104221 w 3548042"/>
              <a:gd name="connsiteY6" fmla="*/ 2887642 h 3225800"/>
              <a:gd name="connsiteX7" fmla="*/ 660400 w 3548042"/>
              <a:gd name="connsiteY7" fmla="*/ 1443821 h 3225800"/>
              <a:gd name="connsiteX8" fmla="*/ 98400 w 3548042"/>
              <a:gd name="connsiteY8" fmla="*/ 1557284 h 3225800"/>
              <a:gd name="connsiteX9" fmla="*/ 0 w 3548042"/>
              <a:gd name="connsiteY9" fmla="*/ 1604686 h 3225800"/>
              <a:gd name="connsiteX10" fmla="*/ 0 w 3548042"/>
              <a:gd name="connsiteY10" fmla="*/ 78836 h 3225800"/>
              <a:gd name="connsiteX11" fmla="*/ 78440 w 3548042"/>
              <a:gd name="connsiteY11" fmla="*/ 58667 h 3225800"/>
              <a:gd name="connsiteX12" fmla="*/ 660400 w 3548042"/>
              <a:gd name="connsiteY12" fmla="*/ 0 h 322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8042" h="3225800">
                <a:moveTo>
                  <a:pt x="660400" y="0"/>
                </a:moveTo>
                <a:cubicBezTo>
                  <a:pt x="2255201" y="0"/>
                  <a:pt x="3548042" y="1292841"/>
                  <a:pt x="3548042" y="2887642"/>
                </a:cubicBezTo>
                <a:cubicBezTo>
                  <a:pt x="3548042" y="2987317"/>
                  <a:pt x="3542992" y="3085813"/>
                  <a:pt x="3533134" y="3182887"/>
                </a:cubicBezTo>
                <a:lnTo>
                  <a:pt x="3526585" y="3225800"/>
                </a:lnTo>
                <a:lnTo>
                  <a:pt x="2062757" y="3225800"/>
                </a:lnTo>
                <a:lnTo>
                  <a:pt x="2074888" y="3178622"/>
                </a:lnTo>
                <a:cubicBezTo>
                  <a:pt x="2094121" y="3084633"/>
                  <a:pt x="2104221" y="2987317"/>
                  <a:pt x="2104221" y="2887642"/>
                </a:cubicBezTo>
                <a:cubicBezTo>
                  <a:pt x="2104221" y="2090242"/>
                  <a:pt x="1457800" y="1443821"/>
                  <a:pt x="660400" y="1443821"/>
                </a:cubicBezTo>
                <a:cubicBezTo>
                  <a:pt x="461050" y="1443821"/>
                  <a:pt x="271136" y="1484223"/>
                  <a:pt x="98400" y="1557284"/>
                </a:cubicBezTo>
                <a:lnTo>
                  <a:pt x="0" y="1604686"/>
                </a:lnTo>
                <a:lnTo>
                  <a:pt x="0" y="78836"/>
                </a:lnTo>
                <a:lnTo>
                  <a:pt x="78440" y="58667"/>
                </a:lnTo>
                <a:cubicBezTo>
                  <a:pt x="266418" y="20201"/>
                  <a:pt x="461050" y="0"/>
                  <a:pt x="660400" y="0"/>
                </a:cubicBezTo>
                <a:close/>
              </a:path>
            </a:pathLst>
          </a:custGeom>
          <a:solidFill>
            <a:schemeClr val="accent2">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 name="Oval 4+"/>
          <p:cNvSpPr/>
          <p:nvPr/>
        </p:nvSpPr>
        <p:spPr>
          <a:xfrm>
            <a:off x="5948795" y="-586422"/>
            <a:ext cx="10637406" cy="10637406"/>
          </a:xfrm>
          <a:prstGeom prst="arc">
            <a:avLst>
              <a:gd name="adj1" fmla="val 9429047"/>
              <a:gd name="adj2" fmla="val 14584972"/>
            </a:avLst>
          </a:prstGeom>
          <a:noFill/>
          <a:ln>
            <a:gradFill>
              <a:gsLst>
                <a:gs pos="0">
                  <a:schemeClr val="accent2"/>
                </a:gs>
                <a:gs pos="100000">
                  <a:schemeClr val="accent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nvSpPr>
        <p:spPr>
          <a:xfrm>
            <a:off x="6275208" y="0"/>
            <a:ext cx="5916792" cy="6858000"/>
          </a:xfrm>
          <a:custGeom>
            <a:avLst/>
            <a:gdLst>
              <a:gd name="connsiteX0" fmla="*/ 3402622 w 5916792"/>
              <a:gd name="connsiteY0" fmla="*/ 0 h 6858000"/>
              <a:gd name="connsiteX1" fmla="*/ 5916792 w 5916792"/>
              <a:gd name="connsiteY1" fmla="*/ 0 h 6858000"/>
              <a:gd name="connsiteX2" fmla="*/ 5916792 w 5916792"/>
              <a:gd name="connsiteY2" fmla="*/ 6858000 h 6858000"/>
              <a:gd name="connsiteX3" fmla="*/ 480230 w 5916792"/>
              <a:gd name="connsiteY3" fmla="*/ 6858000 h 6858000"/>
              <a:gd name="connsiteX4" fmla="*/ 392318 w 5916792"/>
              <a:gd name="connsiteY4" fmla="*/ 6675506 h 6858000"/>
              <a:gd name="connsiteX5" fmla="*/ 0 w 5916792"/>
              <a:gd name="connsiteY5" fmla="*/ 4732281 h 6858000"/>
              <a:gd name="connsiteX6" fmla="*/ 3275773 w 5916792"/>
              <a:gd name="connsiteY6" fmla="*/ 429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6792" h="6858000">
                <a:moveTo>
                  <a:pt x="3402622" y="0"/>
                </a:moveTo>
                <a:lnTo>
                  <a:pt x="5916792" y="0"/>
                </a:lnTo>
                <a:lnTo>
                  <a:pt x="5916792" y="6858000"/>
                </a:lnTo>
                <a:lnTo>
                  <a:pt x="480230" y="6858000"/>
                </a:lnTo>
                <a:lnTo>
                  <a:pt x="392318" y="6675506"/>
                </a:lnTo>
                <a:cubicBezTo>
                  <a:pt x="139695" y="6078237"/>
                  <a:pt x="0" y="5421573"/>
                  <a:pt x="0" y="4732281"/>
                </a:cubicBezTo>
                <a:cubicBezTo>
                  <a:pt x="0" y="2578245"/>
                  <a:pt x="1364211" y="742838"/>
                  <a:pt x="3275773" y="42921"/>
                </a:cubicBezTo>
                <a:close/>
              </a:path>
            </a:pathLst>
          </a:custGeom>
          <a:gradFill>
            <a:gsLst>
              <a:gs pos="0">
                <a:schemeClr val="accent2">
                  <a:lumMod val="60000"/>
                  <a:lumOff val="40000"/>
                </a:schemeClr>
              </a:gs>
              <a:gs pos="100000">
                <a:schemeClr val="accent2"/>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椭圆 13"/>
          <p:cNvSpPr/>
          <p:nvPr/>
        </p:nvSpPr>
        <p:spPr>
          <a:xfrm>
            <a:off x="7821907" y="545382"/>
            <a:ext cx="129372" cy="1293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15"/>
          <p:cNvSpPr/>
          <p:nvPr/>
        </p:nvSpPr>
        <p:spPr>
          <a:xfrm>
            <a:off x="660400" y="6086475"/>
            <a:ext cx="835025" cy="476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Text Box 6"/>
          <p:cNvSpPr txBox="1"/>
          <p:nvPr/>
        </p:nvSpPr>
        <p:spPr>
          <a:xfrm>
            <a:off x="134620" y="2303145"/>
            <a:ext cx="6096000" cy="3415030"/>
          </a:xfrm>
          <a:prstGeom prst="rect">
            <a:avLst/>
          </a:prstGeom>
          <a:noFill/>
        </p:spPr>
        <p:txBody>
          <a:bodyPr wrap="square" rtlCol="0" anchor="t">
            <a:spAutoFit/>
          </a:bodyPr>
          <a:lstStyle/>
          <a:p>
            <a:pPr marL="800100" lvl="1" indent="-342900" algn="l">
              <a:lnSpc>
                <a:spcPct val="150000"/>
              </a:lnSpc>
              <a:buFont typeface="Arial" panose="020B0604020202020204" pitchFamily="34" charset="0"/>
              <a:buChar char="•"/>
            </a:pPr>
            <a:r>
              <a:rPr lang="en-US" sz="2400" b="1" dirty="0">
                <a:solidFill>
                  <a:schemeClr val="bg1"/>
                </a:solidFill>
                <a:sym typeface="+mn-ea"/>
              </a:rPr>
              <a:t>Optimizing Nutrient Levels</a:t>
            </a:r>
            <a:endParaRPr lang="en-US" sz="2400" b="1" dirty="0">
              <a:solidFill>
                <a:schemeClr val="bg1"/>
              </a:solidFill>
              <a:sym typeface="+mn-ea"/>
            </a:endParaRPr>
          </a:p>
          <a:p>
            <a:pPr marL="800100" lvl="1" indent="-342900" algn="l">
              <a:lnSpc>
                <a:spcPct val="150000"/>
              </a:lnSpc>
              <a:buFont typeface="Arial" panose="020B0604020202020204" pitchFamily="34" charset="0"/>
              <a:buChar char="•"/>
            </a:pPr>
            <a:r>
              <a:rPr lang="en-US" sz="2400" b="1" dirty="0">
                <a:solidFill>
                  <a:schemeClr val="bg1"/>
                </a:solidFill>
                <a:sym typeface="+mn-ea"/>
              </a:rPr>
              <a:t>Preventing Nutrient Imbalances</a:t>
            </a:r>
            <a:endParaRPr lang="en-US" sz="2400" b="1" dirty="0">
              <a:solidFill>
                <a:schemeClr val="bg1"/>
              </a:solidFill>
              <a:sym typeface="+mn-ea"/>
            </a:endParaRPr>
          </a:p>
          <a:p>
            <a:pPr marL="800100" lvl="1" indent="-342900" algn="l">
              <a:lnSpc>
                <a:spcPct val="150000"/>
              </a:lnSpc>
              <a:buFont typeface="Arial" panose="020B0604020202020204" pitchFamily="34" charset="0"/>
              <a:buChar char="•"/>
            </a:pPr>
            <a:r>
              <a:rPr lang="en-US" sz="2400" b="1" dirty="0">
                <a:solidFill>
                  <a:schemeClr val="bg1"/>
                </a:solidFill>
                <a:sym typeface="+mn-ea"/>
              </a:rPr>
              <a:t>Remote Monitoring and Control</a:t>
            </a:r>
            <a:endParaRPr lang="en-US" sz="2400" b="1" dirty="0">
              <a:solidFill>
                <a:schemeClr val="bg1"/>
              </a:solidFill>
              <a:sym typeface="+mn-ea"/>
            </a:endParaRPr>
          </a:p>
          <a:p>
            <a:pPr marL="800100" lvl="1" indent="-342900" algn="l">
              <a:lnSpc>
                <a:spcPct val="150000"/>
              </a:lnSpc>
              <a:buFont typeface="Arial" panose="020B0604020202020204" pitchFamily="34" charset="0"/>
              <a:buChar char="•"/>
            </a:pPr>
            <a:r>
              <a:rPr lang="en-US" sz="2400" b="1" dirty="0">
                <a:solidFill>
                  <a:schemeClr val="bg1"/>
                </a:solidFill>
                <a:sym typeface="+mn-ea"/>
              </a:rPr>
              <a:t>Improving Efficiency and Sustainability</a:t>
            </a:r>
            <a:endParaRPr lang="en-US" sz="2400" b="1" dirty="0">
              <a:solidFill>
                <a:schemeClr val="bg1"/>
              </a:solidFill>
              <a:sym typeface="+mn-ea"/>
            </a:endParaRPr>
          </a:p>
          <a:p>
            <a:pPr marL="800100" lvl="1" indent="-342900" algn="l">
              <a:lnSpc>
                <a:spcPct val="150000"/>
              </a:lnSpc>
              <a:buFont typeface="Arial" panose="020B0604020202020204" pitchFamily="34" charset="0"/>
              <a:buChar char="•"/>
            </a:pPr>
            <a:r>
              <a:rPr lang="en-US" sz="2400" b="1" dirty="0">
                <a:solidFill>
                  <a:schemeClr val="bg1"/>
                </a:solidFill>
                <a:sym typeface="+mn-ea"/>
              </a:rPr>
              <a:t>Enhancing Crop Management</a:t>
            </a:r>
            <a:endParaRPr lang="en-US" sz="2400" b="1" dirty="0">
              <a:solidFill>
                <a:schemeClr val="bg1"/>
              </a:solidFill>
              <a:sym typeface="+mn-ea"/>
            </a:endParaRPr>
          </a:p>
        </p:txBody>
      </p:sp>
      <p:pic>
        <p:nvPicPr>
          <p:cNvPr id="101" name="Picture 100"/>
          <p:cNvPicPr/>
          <p:nvPr/>
        </p:nvPicPr>
        <p:blipFill>
          <a:blip r:embed="rId2">
            <a:alphaModFix amt="70000"/>
          </a:blip>
          <a:srcRect/>
          <a:stretch>
            <a:fillRect/>
          </a:stretch>
        </p:blipFill>
        <p:spPr>
          <a:xfrm>
            <a:off x="6275705" y="635"/>
            <a:ext cx="6511290" cy="7642225"/>
          </a:xfrm>
          <a:prstGeom prst="rect">
            <a:avLst/>
          </a:prstGeom>
          <a:noFill/>
          <a:ln w="9525">
            <a:noFill/>
          </a:ln>
        </p:spPr>
      </p:pic>
      <p:sp>
        <p:nvSpPr>
          <p:cNvPr id="6" name="Text Box 5"/>
          <p:cNvSpPr txBox="1"/>
          <p:nvPr/>
        </p:nvSpPr>
        <p:spPr>
          <a:xfrm>
            <a:off x="0" y="213360"/>
            <a:ext cx="6419215" cy="1938020"/>
          </a:xfrm>
          <a:prstGeom prst="rect">
            <a:avLst/>
          </a:prstGeom>
          <a:noFill/>
        </p:spPr>
        <p:txBody>
          <a:bodyPr wrap="square" rtlCol="0">
            <a:spAutoFit/>
          </a:bodyPr>
          <a:lstStyle/>
          <a:p>
            <a:pPr marL="342900" indent="-342900">
              <a:buFont typeface="Wingdings" panose="05000000000000000000" charset="0"/>
              <a:buChar char="ü"/>
            </a:pPr>
            <a:r>
              <a:rPr lang="en-US" sz="2400" b="1" dirty="0">
                <a:solidFill>
                  <a:schemeClr val="bg1"/>
                </a:solidFill>
                <a:sym typeface="+mn-ea"/>
              </a:rPr>
              <a:t>it is critical to maintain the optimal balance of nutrients in the water to </a:t>
            </a:r>
            <a:endParaRPr lang="en-US" sz="2400" b="1" dirty="0">
              <a:solidFill>
                <a:schemeClr val="bg1"/>
              </a:solidFill>
              <a:sym typeface="+mn-ea"/>
            </a:endParaRPr>
          </a:p>
          <a:p>
            <a:pPr indent="457200">
              <a:buFont typeface="Wingdings" panose="05000000000000000000" charset="0"/>
              <a:buNone/>
            </a:pPr>
            <a:r>
              <a:rPr lang="en-US" sz="2400" b="1" dirty="0">
                <a:solidFill>
                  <a:schemeClr val="bg1"/>
                </a:solidFill>
                <a:sym typeface="+mn-ea"/>
              </a:rPr>
              <a:t>ensure healthy plant growth and 	maximize yields.</a:t>
            </a:r>
            <a:endParaRPr lang="en-US" sz="2400" b="1" dirty="0">
              <a:solidFill>
                <a:schemeClr val="bg1"/>
              </a:solidFill>
              <a:sym typeface="+mn-ea"/>
            </a:endParaRPr>
          </a:p>
          <a:p>
            <a:pPr marL="342900" indent="-342900">
              <a:buFont typeface="Wingdings" panose="05000000000000000000" charset="0"/>
              <a:buChar char="ü"/>
            </a:pPr>
            <a:endParaRPr lang="en-US" sz="2400" b="1" dirty="0">
              <a:solidFill>
                <a:schemeClr val="bg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2000"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1+#ppt_w/2"/>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2000"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1+#ppt_w/2"/>
                                          </p:val>
                                        </p:tav>
                                        <p:tav tm="100000">
                                          <p:val>
                                            <p:strVal val="#ppt_x"/>
                                          </p:val>
                                        </p:tav>
                                      </p:tavLst>
                                    </p:anim>
                                    <p:anim calcmode="lin" valueType="num">
                                      <p:cBhvr additive="base">
                                        <p:cTn id="1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图片 2" descr="white book page on black textile"/>
          <p:cNvPicPr>
            <a:picLocks noChangeAspect="1" noChangeArrowheads="1"/>
          </p:cNvPicPr>
          <p:nvPr/>
        </p:nvPicPr>
        <p:blipFill>
          <a:blip r:embed="rId1">
            <a:alphaModFix amt="8000"/>
            <a:extLst>
              <a:ext uri="{28A0092B-C50C-407E-A947-70E740481C1C}">
                <a14:useLocalDpi xmlns:a14="http://schemas.microsoft.com/office/drawing/2010/main" val="0"/>
              </a:ext>
            </a:extLst>
          </a:blip>
          <a:srcRect b="15667"/>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7" name="任意多边形: 形状 46"/>
          <p:cNvSpPr/>
          <p:nvPr/>
        </p:nvSpPr>
        <p:spPr>
          <a:xfrm>
            <a:off x="1" y="3595708"/>
            <a:ext cx="3098319" cy="3262293"/>
          </a:xfrm>
          <a:custGeom>
            <a:avLst/>
            <a:gdLst>
              <a:gd name="connsiteX0" fmla="*/ 210677 w 3098319"/>
              <a:gd name="connsiteY0" fmla="*/ 0 h 3262293"/>
              <a:gd name="connsiteX1" fmla="*/ 3098319 w 3098319"/>
              <a:gd name="connsiteY1" fmla="*/ 2887642 h 3262293"/>
              <a:gd name="connsiteX2" fmla="*/ 3083411 w 3098319"/>
              <a:gd name="connsiteY2" fmla="*/ 3182887 h 3262293"/>
              <a:gd name="connsiteX3" fmla="*/ 3071292 w 3098319"/>
              <a:gd name="connsiteY3" fmla="*/ 3262293 h 3262293"/>
              <a:gd name="connsiteX4" fmla="*/ 1603651 w 3098319"/>
              <a:gd name="connsiteY4" fmla="*/ 3262293 h 3262293"/>
              <a:gd name="connsiteX5" fmla="*/ 1625165 w 3098319"/>
              <a:gd name="connsiteY5" fmla="*/ 3178622 h 3262293"/>
              <a:gd name="connsiteX6" fmla="*/ 1654498 w 3098319"/>
              <a:gd name="connsiteY6" fmla="*/ 2887642 h 3262293"/>
              <a:gd name="connsiteX7" fmla="*/ 210677 w 3098319"/>
              <a:gd name="connsiteY7" fmla="*/ 1443821 h 3262293"/>
              <a:gd name="connsiteX8" fmla="*/ 63055 w 3098319"/>
              <a:gd name="connsiteY8" fmla="*/ 1451276 h 3262293"/>
              <a:gd name="connsiteX9" fmla="*/ 0 w 3098319"/>
              <a:gd name="connsiteY9" fmla="*/ 1460899 h 3262293"/>
              <a:gd name="connsiteX10" fmla="*/ 0 w 3098319"/>
              <a:gd name="connsiteY10" fmla="*/ 8478 h 3262293"/>
              <a:gd name="connsiteX11" fmla="*/ 62079 w 3098319"/>
              <a:gd name="connsiteY11" fmla="*/ 3758 h 3262293"/>
              <a:gd name="connsiteX12" fmla="*/ 210677 w 3098319"/>
              <a:gd name="connsiteY12" fmla="*/ 0 h 32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8319" h="3262293">
                <a:moveTo>
                  <a:pt x="210677" y="0"/>
                </a:moveTo>
                <a:cubicBezTo>
                  <a:pt x="1805478" y="0"/>
                  <a:pt x="3098319" y="1292841"/>
                  <a:pt x="3098319" y="2887642"/>
                </a:cubicBezTo>
                <a:cubicBezTo>
                  <a:pt x="3098319" y="2987317"/>
                  <a:pt x="3093269" y="3085813"/>
                  <a:pt x="3083411" y="3182887"/>
                </a:cubicBezTo>
                <a:lnTo>
                  <a:pt x="3071292" y="3262293"/>
                </a:lnTo>
                <a:lnTo>
                  <a:pt x="1603651" y="3262293"/>
                </a:lnTo>
                <a:lnTo>
                  <a:pt x="1625165" y="3178622"/>
                </a:lnTo>
                <a:cubicBezTo>
                  <a:pt x="1644398" y="3084633"/>
                  <a:pt x="1654498" y="2987317"/>
                  <a:pt x="1654498" y="2887642"/>
                </a:cubicBezTo>
                <a:cubicBezTo>
                  <a:pt x="1654498" y="2090242"/>
                  <a:pt x="1008077" y="1443821"/>
                  <a:pt x="210677" y="1443821"/>
                </a:cubicBezTo>
                <a:cubicBezTo>
                  <a:pt x="160840" y="1443821"/>
                  <a:pt x="111592" y="1446346"/>
                  <a:pt x="63055" y="1451276"/>
                </a:cubicBezTo>
                <a:lnTo>
                  <a:pt x="0" y="1460899"/>
                </a:lnTo>
                <a:lnTo>
                  <a:pt x="0" y="8478"/>
                </a:lnTo>
                <a:lnTo>
                  <a:pt x="62079" y="3758"/>
                </a:lnTo>
                <a:cubicBezTo>
                  <a:pt x="111297" y="1263"/>
                  <a:pt x="160840" y="0"/>
                  <a:pt x="210677" y="0"/>
                </a:cubicBezTo>
                <a:close/>
              </a:path>
            </a:pathLst>
          </a:custGeom>
          <a:solidFill>
            <a:schemeClr val="accent2">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3" name="椭圆 42"/>
          <p:cNvSpPr/>
          <p:nvPr/>
        </p:nvSpPr>
        <p:spPr>
          <a:xfrm>
            <a:off x="7358332" y="6235700"/>
            <a:ext cx="259080" cy="259080"/>
          </a:xfrm>
          <a:prstGeom prst="ellipse">
            <a:avLst/>
          </a:prstGeom>
          <a:solidFill>
            <a:schemeClr val="accent2">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文本框 40"/>
          <p:cNvSpPr txBox="1"/>
          <p:nvPr/>
        </p:nvSpPr>
        <p:spPr>
          <a:xfrm>
            <a:off x="235585" y="3034030"/>
            <a:ext cx="7294245" cy="3323590"/>
          </a:xfrm>
          <a:prstGeom prst="rect">
            <a:avLst/>
          </a:prstGeom>
          <a:noFill/>
        </p:spPr>
        <p:txBody>
          <a:bodyPr wrap="square" lIns="0" tIns="0" rIns="0" bIns="0">
            <a:sp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altLang="zh-CN">
                <a:sym typeface="+mn-ea"/>
              </a:rPr>
              <a:t>Research on IoT Technologies</a:t>
            </a:r>
            <a:endParaRPr lang="en-US" altLang="zh-CN" dirty="0"/>
          </a:p>
        </p:txBody>
      </p:sp>
      <p:sp>
        <p:nvSpPr>
          <p:cNvPr id="11" name="文本框 10"/>
          <p:cNvSpPr txBox="1"/>
          <p:nvPr/>
        </p:nvSpPr>
        <p:spPr>
          <a:xfrm>
            <a:off x="660399" y="640718"/>
            <a:ext cx="3562631" cy="2554545"/>
          </a:xfrm>
          <a:prstGeom prst="rect">
            <a:avLst/>
          </a:prstGeom>
          <a:noFill/>
        </p:spPr>
        <p:txBody>
          <a:bodyPr wrap="square" lIns="0" tIns="0" rIns="0" bIns="0">
            <a:spAutoFit/>
          </a:bodyPr>
          <a:lstStyle>
            <a:defPPr>
              <a:defRPr lang="en-US"/>
            </a:defPPr>
            <a:lvl1pPr>
              <a:defRPr sz="7200">
                <a:gradFill flip="none" rotWithShape="1">
                  <a:gsLst>
                    <a:gs pos="0">
                      <a:schemeClr val="accent2">
                        <a:lumMod val="20000"/>
                        <a:lumOff val="80000"/>
                      </a:schemeClr>
                    </a:gs>
                    <a:gs pos="100000">
                      <a:schemeClr val="accent2">
                        <a:lumMod val="60000"/>
                        <a:lumOff val="40000"/>
                      </a:schemeClr>
                    </a:gs>
                  </a:gsLst>
                  <a:lin ang="2700000" scaled="1"/>
                  <a:tileRect/>
                </a:gradFill>
                <a:effectLst>
                  <a:outerShdw blurRad="50800" dist="38100" dir="5400000" algn="t" rotWithShape="0">
                    <a:schemeClr val="accent1">
                      <a:lumMod val="50000"/>
                      <a:alpha val="40000"/>
                    </a:schemeClr>
                  </a:outerShdw>
                </a:effectLst>
                <a:latin typeface="+mj-lt"/>
                <a:ea typeface="+mj-ea"/>
                <a:cs typeface="OPPOSans R" panose="02010600030101010101" pitchFamily="18" charset="-122"/>
              </a:defRPr>
            </a:lvl1pPr>
          </a:lstStyle>
          <a:p>
            <a:r>
              <a:rPr lang="en-US" altLang="zh-CN" sz="16600" dirty="0">
                <a:ln>
                  <a:gradFill>
                    <a:gsLst>
                      <a:gs pos="0">
                        <a:schemeClr val="accent2"/>
                      </a:gs>
                      <a:gs pos="60000">
                        <a:schemeClr val="accent2">
                          <a:alpha val="0"/>
                        </a:schemeClr>
                      </a:gs>
                      <a:gs pos="57000">
                        <a:schemeClr val="accent2"/>
                      </a:gs>
                    </a:gsLst>
                    <a:lin ang="5400000" scaled="1"/>
                  </a:gradFill>
                </a:ln>
                <a:solidFill>
                  <a:schemeClr val="bg1"/>
                </a:solidFill>
              </a:rPr>
              <a:t>02</a:t>
            </a:r>
            <a:endParaRPr lang="en-US" altLang="zh-CN" sz="16600" dirty="0">
              <a:ln>
                <a:gradFill>
                  <a:gsLst>
                    <a:gs pos="0">
                      <a:schemeClr val="accent2"/>
                    </a:gs>
                    <a:gs pos="60000">
                      <a:schemeClr val="accent2">
                        <a:alpha val="0"/>
                      </a:schemeClr>
                    </a:gs>
                    <a:gs pos="57000">
                      <a:schemeClr val="accent2"/>
                    </a:gs>
                  </a:gsLst>
                  <a:lin ang="5400000" scaled="1"/>
                </a:gradFill>
              </a:ln>
              <a:solidFill>
                <a:schemeClr val="bg1"/>
              </a:solidFill>
            </a:endParaRPr>
          </a:p>
        </p:txBody>
      </p:sp>
      <p:sp>
        <p:nvSpPr>
          <p:cNvPr id="27" name="任意多边形: 形状 26"/>
          <p:cNvSpPr/>
          <p:nvPr/>
        </p:nvSpPr>
        <p:spPr>
          <a:xfrm>
            <a:off x="7390108" y="0"/>
            <a:ext cx="4801892" cy="6858000"/>
          </a:xfrm>
          <a:custGeom>
            <a:avLst/>
            <a:gdLst>
              <a:gd name="connsiteX0" fmla="*/ 798771 w 4801892"/>
              <a:gd name="connsiteY0" fmla="*/ 0 h 6858000"/>
              <a:gd name="connsiteX1" fmla="*/ 4801892 w 4801892"/>
              <a:gd name="connsiteY1" fmla="*/ 0 h 6858000"/>
              <a:gd name="connsiteX2" fmla="*/ 4801892 w 4801892"/>
              <a:gd name="connsiteY2" fmla="*/ 6858000 h 6858000"/>
              <a:gd name="connsiteX3" fmla="*/ 798771 w 4801892"/>
              <a:gd name="connsiteY3" fmla="*/ 6858000 h 6858000"/>
              <a:gd name="connsiteX4" fmla="*/ 745561 w 4801892"/>
              <a:gd name="connsiteY4" fmla="*/ 6754633 h 6858000"/>
              <a:gd name="connsiteX5" fmla="*/ 0 w 4801892"/>
              <a:gd name="connsiteY5" fmla="*/ 3429000 h 6858000"/>
              <a:gd name="connsiteX6" fmla="*/ 745561 w 4801892"/>
              <a:gd name="connsiteY6" fmla="*/ 103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892" h="6858000">
                <a:moveTo>
                  <a:pt x="798771" y="0"/>
                </a:moveTo>
                <a:lnTo>
                  <a:pt x="4801892" y="0"/>
                </a:lnTo>
                <a:lnTo>
                  <a:pt x="4801892" y="6858000"/>
                </a:lnTo>
                <a:lnTo>
                  <a:pt x="798771" y="6858000"/>
                </a:lnTo>
                <a:lnTo>
                  <a:pt x="745561" y="6754633"/>
                </a:lnTo>
                <a:cubicBezTo>
                  <a:pt x="272446" y="5784931"/>
                  <a:pt x="0" y="4646590"/>
                  <a:pt x="0" y="3429000"/>
                </a:cubicBezTo>
                <a:cubicBezTo>
                  <a:pt x="0" y="2211411"/>
                  <a:pt x="272446" y="1073069"/>
                  <a:pt x="745561" y="103367"/>
                </a:cubicBezTo>
                <a:close/>
              </a:path>
            </a:pathLst>
          </a:custGeom>
          <a:gradFill>
            <a:gsLst>
              <a:gs pos="0">
                <a:schemeClr val="accent2">
                  <a:lumMod val="60000"/>
                  <a:lumOff val="40000"/>
                </a:schemeClr>
              </a:gs>
              <a:gs pos="100000">
                <a:schemeClr val="accent2"/>
              </a:gs>
            </a:gsLst>
            <a:lin ang="2700000" scaled="1"/>
          </a:gradFill>
          <a:ln>
            <a:noFill/>
          </a:ln>
          <a:effectLst>
            <a:outerShdw blurRad="254000" dist="1397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6" name="Picture 105"/>
          <p:cNvPicPr/>
          <p:nvPr/>
        </p:nvPicPr>
        <p:blipFill>
          <a:blip r:embed="rId2"/>
          <a:srcRect l="1277" r="1560"/>
          <a:stretch>
            <a:fillRect/>
          </a:stretch>
        </p:blipFill>
        <p:spPr>
          <a:xfrm>
            <a:off x="7266305" y="0"/>
            <a:ext cx="5909310" cy="6858000"/>
          </a:xfrm>
          <a:prstGeom prst="flowChartOnlineStorage">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1"/>
          <p:cNvGrpSpPr/>
          <p:nvPr/>
        </p:nvGrpSpPr>
        <p:grpSpPr>
          <a:xfrm>
            <a:off x="647700" y="1644650"/>
            <a:ext cx="923290" cy="866140"/>
            <a:chOff x="-1691" y="3507"/>
            <a:chExt cx="1454" cy="1364"/>
          </a:xfrm>
        </p:grpSpPr>
        <p:sp>
          <p:nvSpPr>
            <p:cNvPr id="3" name="Oval 2"/>
            <p:cNvSpPr/>
            <p:nvPr/>
          </p:nvSpPr>
          <p:spPr>
            <a:xfrm>
              <a:off x="-1691" y="3507"/>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Research with solid fill">
              <a:hlinkClick r:id="rId1" action="ppaction://hlinksldjump"/>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3" y="3835"/>
              <a:ext cx="917" cy="917"/>
            </a:xfrm>
            <a:prstGeom prst="rect">
              <a:avLst/>
            </a:prstGeom>
            <a:effectLst>
              <a:outerShdw blurRad="50800" dist="50800" dir="5400000" sx="14000" sy="14000" algn="ctr" rotWithShape="0">
                <a:srgbClr val="000000">
                  <a:alpha val="43000"/>
                </a:srgbClr>
              </a:outerShdw>
            </a:effectLst>
          </p:spPr>
        </p:pic>
      </p:grpSp>
      <p:grpSp>
        <p:nvGrpSpPr>
          <p:cNvPr id="15" name="Group 14"/>
          <p:cNvGrpSpPr/>
          <p:nvPr/>
        </p:nvGrpSpPr>
        <p:grpSpPr>
          <a:xfrm>
            <a:off x="-1073785" y="5403215"/>
            <a:ext cx="923290" cy="866140"/>
            <a:chOff x="-1691" y="8509"/>
            <a:chExt cx="1454" cy="1364"/>
          </a:xfrm>
        </p:grpSpPr>
        <p:sp>
          <p:nvSpPr>
            <p:cNvPr id="25" name="Oval 24"/>
            <p:cNvSpPr/>
            <p:nvPr/>
          </p:nvSpPr>
          <p:spPr>
            <a:xfrm>
              <a:off x="-1691" y="8509"/>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 name="Graphic 4" descr="Research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9" y="8721"/>
              <a:ext cx="917" cy="917"/>
            </a:xfrm>
            <a:prstGeom prst="rect">
              <a:avLst/>
            </a:prstGeom>
            <a:effectLst>
              <a:outerShdw blurRad="50800" dist="50800" dir="5400000" sx="14000" sy="14000" algn="ctr" rotWithShape="0">
                <a:srgbClr val="000000">
                  <a:alpha val="43000"/>
                </a:srgbClr>
              </a:outerShdw>
            </a:effectLst>
          </p:spPr>
        </p:pic>
      </p:grpSp>
      <p:sp>
        <p:nvSpPr>
          <p:cNvPr id="33" name="Text Box 32"/>
          <p:cNvSpPr txBox="1"/>
          <p:nvPr/>
        </p:nvSpPr>
        <p:spPr>
          <a:xfrm>
            <a:off x="-1003935" y="4681855"/>
            <a:ext cx="853440" cy="796925"/>
          </a:xfrm>
          <a:prstGeom prst="rect">
            <a:avLst/>
          </a:prstGeom>
          <a:noFill/>
        </p:spPr>
        <p:txBody>
          <a:bodyPr vert="eaVert" wrap="square" rtlCol="0">
            <a:noAutofit/>
          </a:bodyPr>
          <a:lstStyle/>
          <a:p>
            <a:endParaRPr lang="en-US" sz="4800" b="1">
              <a:solidFill>
                <a:schemeClr val="tx1"/>
              </a:solidFill>
            </a:endParaRPr>
          </a:p>
        </p:txBody>
      </p:sp>
      <p:sp>
        <p:nvSpPr>
          <p:cNvPr id="34" name="Text Box 33"/>
          <p:cNvSpPr txBox="1"/>
          <p:nvPr/>
        </p:nvSpPr>
        <p:spPr>
          <a:xfrm>
            <a:off x="-1003935" y="3088640"/>
            <a:ext cx="853440" cy="796925"/>
          </a:xfrm>
          <a:prstGeom prst="rect">
            <a:avLst/>
          </a:prstGeom>
          <a:noFill/>
        </p:spPr>
        <p:txBody>
          <a:bodyPr vert="eaVert" wrap="square" rtlCol="0">
            <a:noAutofit/>
          </a:bodyPr>
          <a:lstStyle/>
          <a:p>
            <a:endParaRPr lang="en-US" sz="4800" b="1">
              <a:solidFill>
                <a:schemeClr val="tx1"/>
              </a:solidFill>
            </a:endParaRPr>
          </a:p>
        </p:txBody>
      </p:sp>
      <p:sp>
        <p:nvSpPr>
          <p:cNvPr id="35" name="Text Box 34"/>
          <p:cNvSpPr txBox="1"/>
          <p:nvPr/>
        </p:nvSpPr>
        <p:spPr>
          <a:xfrm>
            <a:off x="-1003935" y="6275070"/>
            <a:ext cx="853440" cy="796925"/>
          </a:xfrm>
          <a:prstGeom prst="rect">
            <a:avLst/>
          </a:prstGeom>
          <a:noFill/>
        </p:spPr>
        <p:txBody>
          <a:bodyPr vert="eaVert" wrap="square" rtlCol="0">
            <a:noAutofit/>
          </a:bodyPr>
          <a:lstStyle/>
          <a:p>
            <a:endParaRPr lang="en-US" sz="4800" b="1">
              <a:solidFill>
                <a:schemeClr val="tx1"/>
              </a:solidFill>
            </a:endParaRPr>
          </a:p>
        </p:txBody>
      </p:sp>
      <p:sp>
        <p:nvSpPr>
          <p:cNvPr id="36" name="Freeform 35"/>
          <p:cNvSpPr/>
          <p:nvPr/>
        </p:nvSpPr>
        <p:spPr>
          <a:xfrm>
            <a:off x="-62865" y="-3179445"/>
            <a:ext cx="1188085" cy="10251440"/>
          </a:xfrm>
          <a:custGeom>
            <a:avLst/>
            <a:gdLst>
              <a:gd name="connsiteX0" fmla="*/ 0 w 1656"/>
              <a:gd name="connsiteY0" fmla="*/ 0 h 16144"/>
              <a:gd name="connsiteX1" fmla="*/ 1656 w 1656"/>
              <a:gd name="connsiteY1" fmla="*/ 0 h 16144"/>
              <a:gd name="connsiteX2" fmla="*/ 1647 w 1656"/>
              <a:gd name="connsiteY2" fmla="*/ 7013 h 16144"/>
              <a:gd name="connsiteX3" fmla="*/ 671 w 1656"/>
              <a:gd name="connsiteY3" fmla="*/ 8277 h 16144"/>
              <a:gd name="connsiteX4" fmla="*/ 1615 w 1656"/>
              <a:gd name="connsiteY4" fmla="*/ 9669 h 16144"/>
              <a:gd name="connsiteX5" fmla="*/ 1656 w 1656"/>
              <a:gd name="connsiteY5" fmla="*/ 16144 h 16144"/>
              <a:gd name="connsiteX6" fmla="*/ 0 w 1656"/>
              <a:gd name="connsiteY6" fmla="*/ 16144 h 16144"/>
              <a:gd name="connsiteX7" fmla="*/ 0 w 1656"/>
              <a:gd name="connsiteY7" fmla="*/ 0 h 1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 h="16144">
                <a:moveTo>
                  <a:pt x="0" y="0"/>
                </a:moveTo>
                <a:lnTo>
                  <a:pt x="1656" y="0"/>
                </a:lnTo>
                <a:lnTo>
                  <a:pt x="1647" y="7013"/>
                </a:lnTo>
                <a:cubicBezTo>
                  <a:pt x="1283" y="7533"/>
                  <a:pt x="710" y="7321"/>
                  <a:pt x="671" y="8277"/>
                </a:cubicBezTo>
                <a:cubicBezTo>
                  <a:pt x="697" y="9249"/>
                  <a:pt x="1251" y="9135"/>
                  <a:pt x="1615" y="9669"/>
                </a:cubicBezTo>
                <a:lnTo>
                  <a:pt x="1656" y="16144"/>
                </a:lnTo>
                <a:lnTo>
                  <a:pt x="0" y="16144"/>
                </a:lnTo>
                <a:lnTo>
                  <a:pt x="0" y="0"/>
                </a:lnTo>
                <a:close/>
              </a:path>
            </a:pathLst>
          </a:custGeom>
          <a:solidFill>
            <a:schemeClr val="accent2">
              <a:lumMod val="60000"/>
              <a:lumOff val="40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7" name="Group 36"/>
          <p:cNvGrpSpPr/>
          <p:nvPr/>
        </p:nvGrpSpPr>
        <p:grpSpPr>
          <a:xfrm>
            <a:off x="177800" y="5276850"/>
            <a:ext cx="736600" cy="728980"/>
            <a:chOff x="372" y="8509"/>
            <a:chExt cx="1454" cy="1364"/>
          </a:xfrm>
        </p:grpSpPr>
        <p:sp>
          <p:nvSpPr>
            <p:cNvPr id="38" name="Oval 37"/>
            <p:cNvSpPr/>
            <p:nvPr/>
          </p:nvSpPr>
          <p:spPr>
            <a:xfrm>
              <a:off x="372" y="8509"/>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9" name="Graphic 4" descr="Research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 y="8721"/>
              <a:ext cx="917" cy="917"/>
            </a:xfrm>
            <a:prstGeom prst="rect">
              <a:avLst/>
            </a:prstGeom>
            <a:effectLst>
              <a:outerShdw blurRad="50800" dist="50800" dir="5400000" sx="14000" sy="14000" algn="ctr" rotWithShape="0">
                <a:srgbClr val="000000">
                  <a:alpha val="43000"/>
                </a:srgbClr>
              </a:outerShdw>
            </a:effectLst>
          </p:spPr>
        </p:pic>
      </p:grpSp>
      <p:grpSp>
        <p:nvGrpSpPr>
          <p:cNvPr id="40" name="Group 39"/>
          <p:cNvGrpSpPr/>
          <p:nvPr/>
        </p:nvGrpSpPr>
        <p:grpSpPr>
          <a:xfrm>
            <a:off x="213995" y="3766185"/>
            <a:ext cx="740664" cy="731520"/>
            <a:chOff x="372" y="3507"/>
            <a:chExt cx="1454" cy="1364"/>
          </a:xfrm>
        </p:grpSpPr>
        <p:sp>
          <p:nvSpPr>
            <p:cNvPr id="41" name="Oval 40"/>
            <p:cNvSpPr/>
            <p:nvPr/>
          </p:nvSpPr>
          <p:spPr>
            <a:xfrm>
              <a:off x="372" y="3507"/>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4" descr="Research with solid fill">
              <a:hlinkClick r:id="rId7"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0" y="3835"/>
              <a:ext cx="917" cy="917"/>
            </a:xfrm>
            <a:prstGeom prst="rect">
              <a:avLst/>
            </a:prstGeom>
            <a:effectLst>
              <a:outerShdw blurRad="50800" dist="50800" dir="5400000" sx="14000" sy="14000" algn="ctr" rotWithShape="0">
                <a:srgbClr val="000000">
                  <a:alpha val="43000"/>
                </a:srgbClr>
              </a:outerShdw>
            </a:effectLst>
          </p:spPr>
        </p:pic>
      </p:grpSp>
      <p:sp>
        <p:nvSpPr>
          <p:cNvPr id="47" name="Text Box 46"/>
          <p:cNvSpPr txBox="1"/>
          <p:nvPr/>
        </p:nvSpPr>
        <p:spPr>
          <a:xfrm>
            <a:off x="2493010" y="339725"/>
            <a:ext cx="5530215" cy="706755"/>
          </a:xfrm>
          <a:prstGeom prst="rect">
            <a:avLst/>
          </a:prstGeom>
          <a:noFill/>
        </p:spPr>
        <p:txBody>
          <a:bodyPr wrap="square" rtlCol="0">
            <a:spAutoFit/>
          </a:bodyPr>
          <a:lstStyle/>
          <a:p>
            <a:pPr marL="571500" indent="-571500">
              <a:buFont typeface="Wingdings" panose="05000000000000000000" charset="0"/>
              <a:buChar char="v"/>
            </a:pPr>
            <a:r>
              <a:rPr lang="en-US" sz="4000" b="1" dirty="0">
                <a:solidFill>
                  <a:schemeClr val="accent2"/>
                </a:solidFill>
                <a:effectLst>
                  <a:outerShdw blurRad="38100" dist="19050" dir="2700000" algn="tl" rotWithShape="0">
                    <a:schemeClr val="dk1">
                      <a:alpha val="40000"/>
                    </a:schemeClr>
                  </a:outerShdw>
                </a:effectLst>
                <a:latin typeface="Century" panose="02040604050505020304" charset="0"/>
                <a:cs typeface="Century" panose="02040604050505020304" charset="0"/>
                <a:sym typeface="+mn-ea"/>
              </a:rPr>
              <a:t> IoT Technologies</a:t>
            </a:r>
            <a:endParaRPr lang="en-US" sz="4000" b="1" dirty="0">
              <a:solidFill>
                <a:schemeClr val="accent2"/>
              </a:solidFill>
              <a:effectLst>
                <a:outerShdw blurRad="38100" dist="19050" dir="2700000" algn="tl" rotWithShape="0">
                  <a:schemeClr val="dk1">
                    <a:alpha val="40000"/>
                  </a:schemeClr>
                </a:outerShdw>
              </a:effectLst>
              <a:latin typeface="Century" panose="02040604050505020304" charset="0"/>
              <a:cs typeface="Century" panose="02040604050505020304" charset="0"/>
              <a:sym typeface="+mn-ea"/>
            </a:endParaRPr>
          </a:p>
        </p:txBody>
      </p:sp>
      <p:cxnSp>
        <p:nvCxnSpPr>
          <p:cNvPr id="49" name="Straight Connector 48"/>
          <p:cNvCxnSpPr/>
          <p:nvPr/>
        </p:nvCxnSpPr>
        <p:spPr>
          <a:xfrm>
            <a:off x="3174247" y="1529329"/>
            <a:ext cx="11430" cy="5287645"/>
          </a:xfrm>
          <a:prstGeom prst="line">
            <a:avLst/>
          </a:prstGeom>
          <a:ln w="38100">
            <a:solidFill>
              <a:schemeClr val="bg1"/>
            </a:solidFill>
            <a:prstDash val="dashDot"/>
          </a:ln>
        </p:spPr>
        <p:style>
          <a:lnRef idx="1">
            <a:schemeClr val="dk1"/>
          </a:lnRef>
          <a:fillRef idx="0">
            <a:schemeClr val="dk1"/>
          </a:fillRef>
          <a:effectRef idx="0">
            <a:schemeClr val="dk1"/>
          </a:effectRef>
          <a:fontRef idx="minor">
            <a:schemeClr val="tx1"/>
          </a:fontRef>
        </p:style>
      </p:cxnSp>
      <p:sp>
        <p:nvSpPr>
          <p:cNvPr id="50" name="Text Box 49"/>
          <p:cNvSpPr txBox="1"/>
          <p:nvPr/>
        </p:nvSpPr>
        <p:spPr>
          <a:xfrm>
            <a:off x="5588635" y="3759835"/>
            <a:ext cx="6096000" cy="645160"/>
          </a:xfrm>
          <a:prstGeom prst="rect">
            <a:avLst/>
          </a:prstGeom>
          <a:noFill/>
        </p:spPr>
        <p:txBody>
          <a:bodyPr wrap="square" rtlCol="0" anchor="t">
            <a:spAutoFit/>
          </a:bodyPr>
          <a:lstStyle/>
          <a:p>
            <a:pPr indent="0">
              <a:buFont typeface="Wingdings" panose="05000000000000000000" charset="0"/>
              <a:buNone/>
            </a:pPr>
            <a:r>
              <a:rPr lang="en-US" dirty="0">
                <a:sym typeface="+mn-ea"/>
              </a:rPr>
              <a:t> </a:t>
            </a:r>
            <a:endParaRPr lang="en-US" dirty="0">
              <a:sym typeface="+mn-ea"/>
            </a:endParaRPr>
          </a:p>
          <a:p>
            <a:pPr indent="0">
              <a:buFont typeface="Wingdings" panose="05000000000000000000" charset="0"/>
              <a:buNone/>
            </a:pPr>
            <a:endParaRPr lang="en-US" dirty="0">
              <a:sym typeface="+mn-ea"/>
            </a:endParaRPr>
          </a:p>
        </p:txBody>
      </p:sp>
      <p:pic>
        <p:nvPicPr>
          <p:cNvPr id="51" name="Graphic 6" descr="Line arrow: Straight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3174365" y="4535170"/>
            <a:ext cx="741680" cy="741680"/>
          </a:xfrm>
          <a:prstGeom prst="rect">
            <a:avLst/>
          </a:prstGeom>
        </p:spPr>
      </p:pic>
      <p:sp>
        <p:nvSpPr>
          <p:cNvPr id="52" name="Text Box 51">
            <a:hlinkClick r:id="rId7" action="ppaction://hlinksldjump"/>
          </p:cNvPr>
          <p:cNvSpPr txBox="1"/>
          <p:nvPr/>
        </p:nvSpPr>
        <p:spPr>
          <a:xfrm>
            <a:off x="3994785" y="4645025"/>
            <a:ext cx="6096000" cy="521970"/>
          </a:xfrm>
          <a:prstGeom prst="rect">
            <a:avLst/>
          </a:prstGeom>
          <a:noFill/>
        </p:spPr>
        <p:txBody>
          <a:bodyPr wrap="square" rtlCol="0" anchor="t">
            <a:spAutoFit/>
          </a:bodyPr>
          <a:lstStyle/>
          <a:p>
            <a:pPr indent="0">
              <a:buFont typeface="Wingdings" panose="05000000000000000000" charset="0"/>
              <a:buNone/>
            </a:pPr>
            <a:r>
              <a:rPr lang="en-US" sz="2800" b="1" dirty="0">
                <a:solidFill>
                  <a:schemeClr val="accent1">
                    <a:lumMod val="50000"/>
                    <a:lumOff val="50000"/>
                  </a:schemeClr>
                </a:solidFill>
                <a:sym typeface="+mn-ea"/>
              </a:rPr>
              <a:t>Communication Protocols</a:t>
            </a:r>
            <a:endParaRPr lang="en-US" sz="2800" b="1" dirty="0">
              <a:solidFill>
                <a:schemeClr val="accent1">
                  <a:lumMod val="50000"/>
                  <a:lumOff val="50000"/>
                </a:schemeClr>
              </a:solidFill>
              <a:sym typeface="+mn-ea"/>
            </a:endParaRPr>
          </a:p>
        </p:txBody>
      </p:sp>
      <p:pic>
        <p:nvPicPr>
          <p:cNvPr id="53" name="Graphic 6" descr="Line arrow: Straight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174365" y="1575435"/>
            <a:ext cx="741680" cy="741680"/>
          </a:xfrm>
          <a:prstGeom prst="rect">
            <a:avLst/>
          </a:prstGeom>
        </p:spPr>
      </p:pic>
      <p:sp>
        <p:nvSpPr>
          <p:cNvPr id="54" name="Text Box 53"/>
          <p:cNvSpPr txBox="1"/>
          <p:nvPr/>
        </p:nvSpPr>
        <p:spPr>
          <a:xfrm>
            <a:off x="3994785" y="1685290"/>
            <a:ext cx="6096000" cy="521970"/>
          </a:xfrm>
          <a:prstGeom prst="rect">
            <a:avLst/>
          </a:prstGeom>
          <a:noFill/>
        </p:spPr>
        <p:txBody>
          <a:bodyPr wrap="square" rtlCol="0" anchor="t">
            <a:spAutoFit/>
          </a:bodyPr>
          <a:lstStyle/>
          <a:p>
            <a:r>
              <a:rPr lang="en-US" sz="2800" b="1" dirty="0">
                <a:solidFill>
                  <a:schemeClr val="accent1">
                    <a:lumMod val="50000"/>
                    <a:lumOff val="50000"/>
                  </a:schemeClr>
                </a:solidFill>
                <a:sym typeface="+mn-ea"/>
              </a:rPr>
              <a:t>Sensors</a:t>
            </a:r>
            <a:endParaRPr lang="en-US" sz="2800" b="1" dirty="0">
              <a:solidFill>
                <a:schemeClr val="accent1">
                  <a:lumMod val="50000"/>
                  <a:lumOff val="50000"/>
                </a:schemeClr>
              </a:solidFill>
              <a:sym typeface="+mn-ea"/>
            </a:endParaRPr>
          </a:p>
        </p:txBody>
      </p:sp>
      <p:pic>
        <p:nvPicPr>
          <p:cNvPr id="55" name="Graphic 6" descr="Line arrow: Straight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3174365" y="3143885"/>
            <a:ext cx="741680" cy="741680"/>
          </a:xfrm>
          <a:prstGeom prst="rect">
            <a:avLst/>
          </a:prstGeom>
        </p:spPr>
      </p:pic>
      <p:sp>
        <p:nvSpPr>
          <p:cNvPr id="56" name="Text Box 55"/>
          <p:cNvSpPr txBox="1"/>
          <p:nvPr/>
        </p:nvSpPr>
        <p:spPr>
          <a:xfrm>
            <a:off x="3994785" y="3253740"/>
            <a:ext cx="6096000" cy="521970"/>
          </a:xfrm>
          <a:prstGeom prst="rect">
            <a:avLst/>
          </a:prstGeom>
          <a:noFill/>
        </p:spPr>
        <p:txBody>
          <a:bodyPr wrap="square" rtlCol="0" anchor="t">
            <a:spAutoFit/>
          </a:bodyPr>
          <a:lstStyle/>
          <a:p>
            <a:r>
              <a:rPr lang="en-US" sz="2800" b="1" dirty="0">
                <a:solidFill>
                  <a:schemeClr val="accent1">
                    <a:lumMod val="50000"/>
                    <a:lumOff val="50000"/>
                  </a:schemeClr>
                </a:solidFill>
                <a:sym typeface="+mn-ea"/>
              </a:rPr>
              <a:t>Microcontrollers</a:t>
            </a:r>
            <a:endParaRPr lang="en-US" sz="2800" b="1" dirty="0">
              <a:solidFill>
                <a:schemeClr val="accent1">
                  <a:lumMod val="50000"/>
                  <a:lumOff val="50000"/>
                </a:schemeClr>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0-#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0-#ppt_w/2"/>
                                          </p:val>
                                        </p:tav>
                                        <p:tav tm="100000">
                                          <p:val>
                                            <p:strVal val="#ppt_x"/>
                                          </p:val>
                                        </p:tav>
                                      </p:tavLst>
                                    </p:anim>
                                    <p:anim calcmode="lin" valueType="num">
                                      <p:cBhvr additive="base">
                                        <p:cTn id="1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1"/>
          <p:cNvSpPr txBox="1"/>
          <p:nvPr/>
        </p:nvSpPr>
        <p:spPr>
          <a:xfrm>
            <a:off x="2266315" y="64770"/>
            <a:ext cx="5379720" cy="580390"/>
          </a:xfrm>
          <a:prstGeom prst="rect">
            <a:avLst/>
          </a:prstGeom>
          <a:noFill/>
        </p:spPr>
        <p:txBody>
          <a:bodyPr wrap="square" rtlCol="0">
            <a:noAutofit/>
          </a:bodyPr>
          <a:lstStyle/>
          <a:p>
            <a:pPr marL="457200" indent="-457200">
              <a:buFont typeface="Wingdings" panose="05000000000000000000" charset="0"/>
              <a:buChar char="Ø"/>
            </a:pPr>
            <a:r>
              <a:rPr lang="en-US" sz="2800" b="1" dirty="0">
                <a:solidFill>
                  <a:schemeClr val="accent1">
                    <a:lumMod val="50000"/>
                    <a:lumOff val="50000"/>
                  </a:schemeClr>
                </a:solidFill>
                <a:sym typeface="+mn-ea"/>
              </a:rPr>
              <a:t>Communication Protocols</a:t>
            </a:r>
            <a:endParaRPr lang="en-US" sz="2800" b="1" dirty="0">
              <a:solidFill>
                <a:schemeClr val="accent1">
                  <a:lumMod val="50000"/>
                  <a:lumOff val="50000"/>
                </a:schemeClr>
              </a:solidFill>
              <a:sym typeface="+mn-ea"/>
            </a:endParaRPr>
          </a:p>
          <a:p>
            <a:endParaRPr lang="en-US" sz="2800" b="1" dirty="0">
              <a:solidFill>
                <a:schemeClr val="accent1">
                  <a:lumMod val="50000"/>
                  <a:lumOff val="50000"/>
                </a:schemeClr>
              </a:solidFill>
              <a:sym typeface="+mn-ea"/>
            </a:endParaRPr>
          </a:p>
        </p:txBody>
      </p:sp>
      <p:grpSp>
        <p:nvGrpSpPr>
          <p:cNvPr id="363" name="Google Shape;363;p38"/>
          <p:cNvGrpSpPr/>
          <p:nvPr/>
        </p:nvGrpSpPr>
        <p:grpSpPr>
          <a:xfrm>
            <a:off x="7417435" y="831215"/>
            <a:ext cx="3919220" cy="2057400"/>
            <a:chOff x="899950" y="1372225"/>
            <a:chExt cx="3389400" cy="1321200"/>
          </a:xfrm>
        </p:grpSpPr>
        <p:sp>
          <p:nvSpPr>
            <p:cNvPr id="364" name="Google Shape;364;p38"/>
            <p:cNvSpPr/>
            <p:nvPr/>
          </p:nvSpPr>
          <p:spPr>
            <a:xfrm>
              <a:off x="899950" y="1372225"/>
              <a:ext cx="3389400" cy="1321200"/>
            </a:xfrm>
            <a:prstGeom prst="roundRect">
              <a:avLst>
                <a:gd name="adj" fmla="val 712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5" name="Google Shape;365;p38"/>
            <p:cNvGrpSpPr/>
            <p:nvPr/>
          </p:nvGrpSpPr>
          <p:grpSpPr>
            <a:xfrm>
              <a:off x="3638442" y="1532885"/>
              <a:ext cx="420286" cy="106769"/>
              <a:chOff x="2098350" y="467225"/>
              <a:chExt cx="817200" cy="207600"/>
            </a:xfrm>
          </p:grpSpPr>
          <p:sp>
            <p:nvSpPr>
              <p:cNvPr id="366" name="Google Shape;366;p38"/>
              <p:cNvSpPr/>
              <p:nvPr/>
            </p:nvSpPr>
            <p:spPr>
              <a:xfrm>
                <a:off x="2098350" y="467225"/>
                <a:ext cx="207600" cy="2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8"/>
              <p:cNvSpPr/>
              <p:nvPr/>
            </p:nvSpPr>
            <p:spPr>
              <a:xfrm>
                <a:off x="2403150" y="467225"/>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8"/>
              <p:cNvSpPr/>
              <p:nvPr/>
            </p:nvSpPr>
            <p:spPr>
              <a:xfrm>
                <a:off x="2707950" y="467225"/>
                <a:ext cx="207600" cy="20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 name="Google Shape;369;p38"/>
            <p:cNvGrpSpPr/>
            <p:nvPr/>
          </p:nvGrpSpPr>
          <p:grpSpPr>
            <a:xfrm>
              <a:off x="3893514" y="2375957"/>
              <a:ext cx="395836" cy="317468"/>
              <a:chOff x="7773503" y="3987878"/>
              <a:chExt cx="395836" cy="317468"/>
            </a:xfrm>
          </p:grpSpPr>
          <p:sp>
            <p:nvSpPr>
              <p:cNvPr id="370" name="Google Shape;370;p38"/>
              <p:cNvSpPr/>
              <p:nvPr/>
            </p:nvSpPr>
            <p:spPr>
              <a:xfrm flipH="1">
                <a:off x="7780650" y="3993550"/>
                <a:ext cx="384000" cy="311700"/>
              </a:xfrm>
              <a:prstGeom prst="rtTriangl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8"/>
              <p:cNvSpPr/>
              <p:nvPr/>
            </p:nvSpPr>
            <p:spPr>
              <a:xfrm>
                <a:off x="7773503" y="3987878"/>
                <a:ext cx="395836" cy="317468"/>
              </a:xfrm>
              <a:custGeom>
                <a:avLst/>
                <a:gdLst/>
                <a:ahLst/>
                <a:cxnLst/>
                <a:rect l="l" t="t" r="r" b="b"/>
                <a:pathLst>
                  <a:path w="261278" h="209550" extrusionOk="0">
                    <a:moveTo>
                      <a:pt x="66406" y="0"/>
                    </a:moveTo>
                    <a:lnTo>
                      <a:pt x="64625" y="71"/>
                    </a:lnTo>
                    <a:lnTo>
                      <a:pt x="62915" y="143"/>
                    </a:lnTo>
                    <a:lnTo>
                      <a:pt x="61205" y="356"/>
                    </a:lnTo>
                    <a:lnTo>
                      <a:pt x="59495" y="499"/>
                    </a:lnTo>
                    <a:lnTo>
                      <a:pt x="57785" y="784"/>
                    </a:lnTo>
                    <a:lnTo>
                      <a:pt x="56146" y="1069"/>
                    </a:lnTo>
                    <a:lnTo>
                      <a:pt x="54436" y="1354"/>
                    </a:lnTo>
                    <a:lnTo>
                      <a:pt x="51158" y="2138"/>
                    </a:lnTo>
                    <a:lnTo>
                      <a:pt x="47952" y="3064"/>
                    </a:lnTo>
                    <a:lnTo>
                      <a:pt x="44746" y="4133"/>
                    </a:lnTo>
                    <a:lnTo>
                      <a:pt x="41682" y="5344"/>
                    </a:lnTo>
                    <a:lnTo>
                      <a:pt x="38689" y="6698"/>
                    </a:lnTo>
                    <a:lnTo>
                      <a:pt x="35697" y="8265"/>
                    </a:lnTo>
                    <a:lnTo>
                      <a:pt x="32847" y="9904"/>
                    </a:lnTo>
                    <a:lnTo>
                      <a:pt x="30068" y="11685"/>
                    </a:lnTo>
                    <a:lnTo>
                      <a:pt x="27432" y="13538"/>
                    </a:lnTo>
                    <a:lnTo>
                      <a:pt x="24867" y="15604"/>
                    </a:lnTo>
                    <a:lnTo>
                      <a:pt x="22373" y="17742"/>
                    </a:lnTo>
                    <a:lnTo>
                      <a:pt x="20022" y="20022"/>
                    </a:lnTo>
                    <a:lnTo>
                      <a:pt x="17742" y="22373"/>
                    </a:lnTo>
                    <a:lnTo>
                      <a:pt x="15604" y="24867"/>
                    </a:lnTo>
                    <a:lnTo>
                      <a:pt x="13538" y="27432"/>
                    </a:lnTo>
                    <a:lnTo>
                      <a:pt x="11685" y="30139"/>
                    </a:lnTo>
                    <a:lnTo>
                      <a:pt x="9904" y="32847"/>
                    </a:lnTo>
                    <a:lnTo>
                      <a:pt x="8194" y="35697"/>
                    </a:lnTo>
                    <a:lnTo>
                      <a:pt x="6698" y="38689"/>
                    </a:lnTo>
                    <a:lnTo>
                      <a:pt x="5344" y="41682"/>
                    </a:lnTo>
                    <a:lnTo>
                      <a:pt x="4133" y="44817"/>
                    </a:lnTo>
                    <a:lnTo>
                      <a:pt x="3064" y="47952"/>
                    </a:lnTo>
                    <a:lnTo>
                      <a:pt x="2138" y="51158"/>
                    </a:lnTo>
                    <a:lnTo>
                      <a:pt x="1354" y="54436"/>
                    </a:lnTo>
                    <a:lnTo>
                      <a:pt x="1069" y="56146"/>
                    </a:lnTo>
                    <a:lnTo>
                      <a:pt x="784" y="57785"/>
                    </a:lnTo>
                    <a:lnTo>
                      <a:pt x="499" y="59495"/>
                    </a:lnTo>
                    <a:lnTo>
                      <a:pt x="285" y="61205"/>
                    </a:lnTo>
                    <a:lnTo>
                      <a:pt x="143" y="62915"/>
                    </a:lnTo>
                    <a:lnTo>
                      <a:pt x="71" y="64696"/>
                    </a:lnTo>
                    <a:lnTo>
                      <a:pt x="0" y="66406"/>
                    </a:lnTo>
                    <a:lnTo>
                      <a:pt x="0" y="68187"/>
                    </a:lnTo>
                    <a:lnTo>
                      <a:pt x="0" y="209550"/>
                    </a:lnTo>
                    <a:lnTo>
                      <a:pt x="261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81" name="Google Shape;381;p38"/>
          <p:cNvGrpSpPr/>
          <p:nvPr/>
        </p:nvGrpSpPr>
        <p:grpSpPr>
          <a:xfrm>
            <a:off x="1727200" y="3766185"/>
            <a:ext cx="3922776" cy="2057400"/>
            <a:chOff x="899950" y="1372225"/>
            <a:chExt cx="3389400" cy="1321200"/>
          </a:xfrm>
        </p:grpSpPr>
        <p:sp>
          <p:nvSpPr>
            <p:cNvPr id="382" name="Google Shape;382;p38"/>
            <p:cNvSpPr/>
            <p:nvPr/>
          </p:nvSpPr>
          <p:spPr>
            <a:xfrm>
              <a:off x="899950" y="1372225"/>
              <a:ext cx="3389400" cy="1321200"/>
            </a:xfrm>
            <a:prstGeom prst="roundRect">
              <a:avLst>
                <a:gd name="adj" fmla="val 712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3" name="Google Shape;383;p38"/>
            <p:cNvGrpSpPr/>
            <p:nvPr/>
          </p:nvGrpSpPr>
          <p:grpSpPr>
            <a:xfrm>
              <a:off x="3638442" y="1532885"/>
              <a:ext cx="420286" cy="106769"/>
              <a:chOff x="2098350" y="467225"/>
              <a:chExt cx="817200" cy="207600"/>
            </a:xfrm>
          </p:grpSpPr>
          <p:sp>
            <p:nvSpPr>
              <p:cNvPr id="384" name="Google Shape;384;p38"/>
              <p:cNvSpPr/>
              <p:nvPr/>
            </p:nvSpPr>
            <p:spPr>
              <a:xfrm>
                <a:off x="2098350" y="467225"/>
                <a:ext cx="207600" cy="2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38"/>
              <p:cNvSpPr/>
              <p:nvPr/>
            </p:nvSpPr>
            <p:spPr>
              <a:xfrm>
                <a:off x="2403150" y="467225"/>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38"/>
              <p:cNvSpPr/>
              <p:nvPr/>
            </p:nvSpPr>
            <p:spPr>
              <a:xfrm>
                <a:off x="2707950" y="467225"/>
                <a:ext cx="207600" cy="20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 name="Google Shape;387;p38"/>
            <p:cNvGrpSpPr/>
            <p:nvPr/>
          </p:nvGrpSpPr>
          <p:grpSpPr>
            <a:xfrm>
              <a:off x="3893514" y="2375957"/>
              <a:ext cx="395836" cy="317468"/>
              <a:chOff x="7773503" y="3987878"/>
              <a:chExt cx="395836" cy="317468"/>
            </a:xfrm>
          </p:grpSpPr>
          <p:sp>
            <p:nvSpPr>
              <p:cNvPr id="388" name="Google Shape;388;p38"/>
              <p:cNvSpPr/>
              <p:nvPr/>
            </p:nvSpPr>
            <p:spPr>
              <a:xfrm flipH="1">
                <a:off x="7780650" y="3993550"/>
                <a:ext cx="384000" cy="311700"/>
              </a:xfrm>
              <a:prstGeom prst="rtTriangl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38"/>
              <p:cNvSpPr/>
              <p:nvPr/>
            </p:nvSpPr>
            <p:spPr>
              <a:xfrm>
                <a:off x="7773503" y="3987878"/>
                <a:ext cx="395836" cy="317468"/>
              </a:xfrm>
              <a:custGeom>
                <a:avLst/>
                <a:gdLst/>
                <a:ahLst/>
                <a:cxnLst/>
                <a:rect l="l" t="t" r="r" b="b"/>
                <a:pathLst>
                  <a:path w="261278" h="209550" extrusionOk="0">
                    <a:moveTo>
                      <a:pt x="66406" y="0"/>
                    </a:moveTo>
                    <a:lnTo>
                      <a:pt x="64625" y="71"/>
                    </a:lnTo>
                    <a:lnTo>
                      <a:pt x="62915" y="143"/>
                    </a:lnTo>
                    <a:lnTo>
                      <a:pt x="61205" y="356"/>
                    </a:lnTo>
                    <a:lnTo>
                      <a:pt x="59495" y="499"/>
                    </a:lnTo>
                    <a:lnTo>
                      <a:pt x="57785" y="784"/>
                    </a:lnTo>
                    <a:lnTo>
                      <a:pt x="56146" y="1069"/>
                    </a:lnTo>
                    <a:lnTo>
                      <a:pt x="54436" y="1354"/>
                    </a:lnTo>
                    <a:lnTo>
                      <a:pt x="51158" y="2138"/>
                    </a:lnTo>
                    <a:lnTo>
                      <a:pt x="47952" y="3064"/>
                    </a:lnTo>
                    <a:lnTo>
                      <a:pt x="44746" y="4133"/>
                    </a:lnTo>
                    <a:lnTo>
                      <a:pt x="41682" y="5344"/>
                    </a:lnTo>
                    <a:lnTo>
                      <a:pt x="38689" y="6698"/>
                    </a:lnTo>
                    <a:lnTo>
                      <a:pt x="35697" y="8265"/>
                    </a:lnTo>
                    <a:lnTo>
                      <a:pt x="32847" y="9904"/>
                    </a:lnTo>
                    <a:lnTo>
                      <a:pt x="30068" y="11685"/>
                    </a:lnTo>
                    <a:lnTo>
                      <a:pt x="27432" y="13538"/>
                    </a:lnTo>
                    <a:lnTo>
                      <a:pt x="24867" y="15604"/>
                    </a:lnTo>
                    <a:lnTo>
                      <a:pt x="22373" y="17742"/>
                    </a:lnTo>
                    <a:lnTo>
                      <a:pt x="20022" y="20022"/>
                    </a:lnTo>
                    <a:lnTo>
                      <a:pt x="17742" y="22373"/>
                    </a:lnTo>
                    <a:lnTo>
                      <a:pt x="15604" y="24867"/>
                    </a:lnTo>
                    <a:lnTo>
                      <a:pt x="13538" y="27432"/>
                    </a:lnTo>
                    <a:lnTo>
                      <a:pt x="11685" y="30139"/>
                    </a:lnTo>
                    <a:lnTo>
                      <a:pt x="9904" y="32847"/>
                    </a:lnTo>
                    <a:lnTo>
                      <a:pt x="8194" y="35697"/>
                    </a:lnTo>
                    <a:lnTo>
                      <a:pt x="6698" y="38689"/>
                    </a:lnTo>
                    <a:lnTo>
                      <a:pt x="5344" y="41682"/>
                    </a:lnTo>
                    <a:lnTo>
                      <a:pt x="4133" y="44817"/>
                    </a:lnTo>
                    <a:lnTo>
                      <a:pt x="3064" y="47952"/>
                    </a:lnTo>
                    <a:lnTo>
                      <a:pt x="2138" y="51158"/>
                    </a:lnTo>
                    <a:lnTo>
                      <a:pt x="1354" y="54436"/>
                    </a:lnTo>
                    <a:lnTo>
                      <a:pt x="1069" y="56146"/>
                    </a:lnTo>
                    <a:lnTo>
                      <a:pt x="784" y="57785"/>
                    </a:lnTo>
                    <a:lnTo>
                      <a:pt x="499" y="59495"/>
                    </a:lnTo>
                    <a:lnTo>
                      <a:pt x="285" y="61205"/>
                    </a:lnTo>
                    <a:lnTo>
                      <a:pt x="143" y="62915"/>
                    </a:lnTo>
                    <a:lnTo>
                      <a:pt x="71" y="64696"/>
                    </a:lnTo>
                    <a:lnTo>
                      <a:pt x="0" y="66406"/>
                    </a:lnTo>
                    <a:lnTo>
                      <a:pt x="0" y="68187"/>
                    </a:lnTo>
                    <a:lnTo>
                      <a:pt x="0" y="209550"/>
                    </a:lnTo>
                    <a:lnTo>
                      <a:pt x="261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90" name="Google Shape;390;p38"/>
          <p:cNvGrpSpPr/>
          <p:nvPr/>
        </p:nvGrpSpPr>
        <p:grpSpPr>
          <a:xfrm>
            <a:off x="1721485" y="834390"/>
            <a:ext cx="3919855" cy="2054225"/>
            <a:chOff x="899950" y="1372225"/>
            <a:chExt cx="3389400" cy="1321200"/>
          </a:xfrm>
        </p:grpSpPr>
        <p:sp>
          <p:nvSpPr>
            <p:cNvPr id="391" name="Google Shape;391;p38"/>
            <p:cNvSpPr/>
            <p:nvPr/>
          </p:nvSpPr>
          <p:spPr>
            <a:xfrm>
              <a:off x="899950" y="1372225"/>
              <a:ext cx="3389400" cy="1321200"/>
            </a:xfrm>
            <a:prstGeom prst="roundRect">
              <a:avLst>
                <a:gd name="adj" fmla="val 712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8"/>
            <p:cNvGrpSpPr/>
            <p:nvPr/>
          </p:nvGrpSpPr>
          <p:grpSpPr>
            <a:xfrm>
              <a:off x="3893514" y="2375957"/>
              <a:ext cx="395836" cy="317468"/>
              <a:chOff x="7773503" y="3987878"/>
              <a:chExt cx="395836" cy="317468"/>
            </a:xfrm>
          </p:grpSpPr>
          <p:sp>
            <p:nvSpPr>
              <p:cNvPr id="397" name="Google Shape;397;p38"/>
              <p:cNvSpPr/>
              <p:nvPr/>
            </p:nvSpPr>
            <p:spPr>
              <a:xfrm flipH="1">
                <a:off x="7780650" y="3993550"/>
                <a:ext cx="384000" cy="311700"/>
              </a:xfrm>
              <a:prstGeom prst="rtTriangl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8"/>
              <p:cNvSpPr/>
              <p:nvPr/>
            </p:nvSpPr>
            <p:spPr>
              <a:xfrm>
                <a:off x="7773503" y="3987878"/>
                <a:ext cx="395836" cy="317468"/>
              </a:xfrm>
              <a:custGeom>
                <a:avLst/>
                <a:gdLst/>
                <a:ahLst/>
                <a:cxnLst/>
                <a:rect l="l" t="t" r="r" b="b"/>
                <a:pathLst>
                  <a:path w="261278" h="209550" extrusionOk="0">
                    <a:moveTo>
                      <a:pt x="66406" y="0"/>
                    </a:moveTo>
                    <a:lnTo>
                      <a:pt x="64625" y="71"/>
                    </a:lnTo>
                    <a:lnTo>
                      <a:pt x="62915" y="143"/>
                    </a:lnTo>
                    <a:lnTo>
                      <a:pt x="61205" y="356"/>
                    </a:lnTo>
                    <a:lnTo>
                      <a:pt x="59495" y="499"/>
                    </a:lnTo>
                    <a:lnTo>
                      <a:pt x="57785" y="784"/>
                    </a:lnTo>
                    <a:lnTo>
                      <a:pt x="56146" y="1069"/>
                    </a:lnTo>
                    <a:lnTo>
                      <a:pt x="54436" y="1354"/>
                    </a:lnTo>
                    <a:lnTo>
                      <a:pt x="51158" y="2138"/>
                    </a:lnTo>
                    <a:lnTo>
                      <a:pt x="47952" y="3064"/>
                    </a:lnTo>
                    <a:lnTo>
                      <a:pt x="44746" y="4133"/>
                    </a:lnTo>
                    <a:lnTo>
                      <a:pt x="41682" y="5344"/>
                    </a:lnTo>
                    <a:lnTo>
                      <a:pt x="38689" y="6698"/>
                    </a:lnTo>
                    <a:lnTo>
                      <a:pt x="35697" y="8265"/>
                    </a:lnTo>
                    <a:lnTo>
                      <a:pt x="32847" y="9904"/>
                    </a:lnTo>
                    <a:lnTo>
                      <a:pt x="30068" y="11685"/>
                    </a:lnTo>
                    <a:lnTo>
                      <a:pt x="27432" y="13538"/>
                    </a:lnTo>
                    <a:lnTo>
                      <a:pt x="24867" y="15604"/>
                    </a:lnTo>
                    <a:lnTo>
                      <a:pt x="22373" y="17742"/>
                    </a:lnTo>
                    <a:lnTo>
                      <a:pt x="20022" y="20022"/>
                    </a:lnTo>
                    <a:lnTo>
                      <a:pt x="17742" y="22373"/>
                    </a:lnTo>
                    <a:lnTo>
                      <a:pt x="15604" y="24867"/>
                    </a:lnTo>
                    <a:lnTo>
                      <a:pt x="13538" y="27432"/>
                    </a:lnTo>
                    <a:lnTo>
                      <a:pt x="11685" y="30139"/>
                    </a:lnTo>
                    <a:lnTo>
                      <a:pt x="9904" y="32847"/>
                    </a:lnTo>
                    <a:lnTo>
                      <a:pt x="8194" y="35697"/>
                    </a:lnTo>
                    <a:lnTo>
                      <a:pt x="6698" y="38689"/>
                    </a:lnTo>
                    <a:lnTo>
                      <a:pt x="5344" y="41682"/>
                    </a:lnTo>
                    <a:lnTo>
                      <a:pt x="4133" y="44817"/>
                    </a:lnTo>
                    <a:lnTo>
                      <a:pt x="3064" y="47952"/>
                    </a:lnTo>
                    <a:lnTo>
                      <a:pt x="2138" y="51158"/>
                    </a:lnTo>
                    <a:lnTo>
                      <a:pt x="1354" y="54436"/>
                    </a:lnTo>
                    <a:lnTo>
                      <a:pt x="1069" y="56146"/>
                    </a:lnTo>
                    <a:lnTo>
                      <a:pt x="784" y="57785"/>
                    </a:lnTo>
                    <a:lnTo>
                      <a:pt x="499" y="59495"/>
                    </a:lnTo>
                    <a:lnTo>
                      <a:pt x="285" y="61205"/>
                    </a:lnTo>
                    <a:lnTo>
                      <a:pt x="143" y="62915"/>
                    </a:lnTo>
                    <a:lnTo>
                      <a:pt x="71" y="64696"/>
                    </a:lnTo>
                    <a:lnTo>
                      <a:pt x="0" y="66406"/>
                    </a:lnTo>
                    <a:lnTo>
                      <a:pt x="0" y="68187"/>
                    </a:lnTo>
                    <a:lnTo>
                      <a:pt x="0" y="209550"/>
                    </a:lnTo>
                    <a:lnTo>
                      <a:pt x="261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99" name="Google Shape;399;p38"/>
          <p:cNvSpPr/>
          <p:nvPr/>
        </p:nvSpPr>
        <p:spPr>
          <a:xfrm>
            <a:off x="1889125" y="3997325"/>
            <a:ext cx="812165" cy="1097280"/>
          </a:xfrm>
          <a:prstGeom prst="roundRect">
            <a:avLst>
              <a:gd name="adj" fmla="val 16667"/>
            </a:avLst>
          </a:prstGeom>
          <a:solidFill>
            <a:srgbClr val="F47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8"/>
          <p:cNvSpPr/>
          <p:nvPr/>
        </p:nvSpPr>
        <p:spPr>
          <a:xfrm>
            <a:off x="7675245" y="1521460"/>
            <a:ext cx="792480" cy="1072515"/>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8"/>
          <p:cNvSpPr txBox="1">
            <a:spLocks noGrp="1"/>
          </p:cNvSpPr>
          <p:nvPr/>
        </p:nvSpPr>
        <p:spPr>
          <a:xfrm>
            <a:off x="2651760" y="4704080"/>
            <a:ext cx="2731135" cy="774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Barlow" panose="00000500000000000000"/>
              <a:buNone/>
              <a:defRPr sz="1400" b="0" i="0" u="none" strike="noStrike" cap="none">
                <a:solidFill>
                  <a:schemeClr val="lt1"/>
                </a:solidFill>
                <a:latin typeface="Barlow" panose="00000500000000000000"/>
                <a:ea typeface="Barlow" panose="00000500000000000000"/>
                <a:cs typeface="Barlow" panose="00000500000000000000"/>
                <a:sym typeface="Barlow" panose="00000500000000000000"/>
              </a:defRPr>
            </a:lvl1pPr>
            <a:lvl2pPr marL="914400" marR="0" lvl="1"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2pPr>
            <a:lvl3pPr marL="1371600" marR="0" lvl="2"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3pPr>
            <a:lvl4pPr marL="1828800" marR="0" lvl="3"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4pPr>
            <a:lvl5pPr marL="2286000" marR="0" lvl="4"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5pPr>
            <a:lvl6pPr marL="2743200" marR="0" lvl="5"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6pPr>
            <a:lvl7pPr marL="3200400" marR="0" lvl="6"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7pPr>
            <a:lvl8pPr marL="3657600" marR="0" lvl="7"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8pPr>
            <a:lvl9pPr marL="4114800" marR="0" lvl="8"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9pPr>
          </a:lstStyle>
          <a:p>
            <a:pPr marL="0" lvl="0" indent="0" algn="l" rtl="0">
              <a:spcBef>
                <a:spcPts val="0"/>
              </a:spcBef>
              <a:spcAft>
                <a:spcPts val="0"/>
              </a:spcAft>
              <a:buNone/>
            </a:pPr>
            <a:r>
              <a:rPr lang="en-US" sz="2000" dirty="0">
                <a:solidFill>
                  <a:schemeClr val="tx1"/>
                </a:solidFill>
                <a:sym typeface="+mn-ea"/>
              </a:rPr>
              <a:t>(Hypertext Transfer Protocol)</a:t>
            </a:r>
            <a:endParaRPr lang="en-US" sz="2000" dirty="0">
              <a:solidFill>
                <a:schemeClr val="tx1"/>
              </a:solidFill>
              <a:sym typeface="+mn-ea"/>
            </a:endParaRPr>
          </a:p>
        </p:txBody>
      </p:sp>
      <p:sp>
        <p:nvSpPr>
          <p:cNvPr id="407" name="Google Shape;407;p38"/>
          <p:cNvSpPr txBox="1">
            <a:spLocks noGrp="1"/>
          </p:cNvSpPr>
          <p:nvPr/>
        </p:nvSpPr>
        <p:spPr>
          <a:xfrm>
            <a:off x="8585200" y="1219200"/>
            <a:ext cx="1998980" cy="5715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b="1" dirty="0">
                <a:solidFill>
                  <a:schemeClr val="tx1"/>
                </a:solidFill>
                <a:sym typeface="+mn-ea"/>
              </a:rPr>
              <a:t>MQTT</a:t>
            </a:r>
            <a:endParaRPr lang="en-US" b="1" dirty="0">
              <a:solidFill>
                <a:schemeClr val="tx1"/>
              </a:solidFill>
              <a:sym typeface="+mn-ea"/>
            </a:endParaRPr>
          </a:p>
        </p:txBody>
      </p:sp>
      <p:sp>
        <p:nvSpPr>
          <p:cNvPr id="408" name="Google Shape;408;p38"/>
          <p:cNvSpPr txBox="1">
            <a:spLocks noGrp="1"/>
          </p:cNvSpPr>
          <p:nvPr/>
        </p:nvSpPr>
        <p:spPr>
          <a:xfrm>
            <a:off x="8665210" y="1852930"/>
            <a:ext cx="2665730" cy="75755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Barlow" panose="00000500000000000000"/>
              <a:buNone/>
              <a:defRPr sz="1400" b="0" i="0" u="none" strike="noStrike" cap="none">
                <a:solidFill>
                  <a:schemeClr val="lt1"/>
                </a:solidFill>
                <a:latin typeface="Barlow" panose="00000500000000000000"/>
                <a:ea typeface="Barlow" panose="00000500000000000000"/>
                <a:cs typeface="Barlow" panose="00000500000000000000"/>
                <a:sym typeface="Barlow" panose="00000500000000000000"/>
              </a:defRPr>
            </a:lvl1pPr>
            <a:lvl2pPr marL="914400" marR="0" lvl="1"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2pPr>
            <a:lvl3pPr marL="1371600" marR="0" lvl="2"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3pPr>
            <a:lvl4pPr marL="1828800" marR="0" lvl="3"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4pPr>
            <a:lvl5pPr marL="2286000" marR="0" lvl="4"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5pPr>
            <a:lvl6pPr marL="2743200" marR="0" lvl="5"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6pPr>
            <a:lvl7pPr marL="3200400" marR="0" lvl="6"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7pPr>
            <a:lvl8pPr marL="3657600" marR="0" lvl="7"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8pPr>
            <a:lvl9pPr marL="4114800" marR="0" lvl="8"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9pPr>
          </a:lstStyle>
          <a:p>
            <a:pPr marL="0" lvl="0" indent="0" algn="l" rtl="0">
              <a:spcBef>
                <a:spcPts val="0"/>
              </a:spcBef>
              <a:spcAft>
                <a:spcPts val="0"/>
              </a:spcAft>
              <a:buNone/>
            </a:pPr>
            <a:r>
              <a:rPr lang="en-US" sz="2000" dirty="0">
                <a:solidFill>
                  <a:schemeClr val="tx1"/>
                </a:solidFill>
                <a:sym typeface="+mn-ea"/>
              </a:rPr>
              <a:t> (Message Queuing Telemetry Transport)</a:t>
            </a:r>
            <a:endParaRPr lang="en-US" sz="2000" dirty="0">
              <a:solidFill>
                <a:schemeClr val="tx1"/>
              </a:solidFill>
              <a:sym typeface="+mn-ea"/>
            </a:endParaRPr>
          </a:p>
        </p:txBody>
      </p:sp>
      <p:sp>
        <p:nvSpPr>
          <p:cNvPr id="409" name="Google Shape;409;p38"/>
          <p:cNvSpPr txBox="1">
            <a:spLocks noGrp="1"/>
          </p:cNvSpPr>
          <p:nvPr/>
        </p:nvSpPr>
        <p:spPr>
          <a:xfrm>
            <a:off x="2983865" y="4005580"/>
            <a:ext cx="1912620" cy="5848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b="1" dirty="0">
                <a:solidFill>
                  <a:schemeClr val="tx1"/>
                </a:solidFill>
                <a:sym typeface="+mn-ea"/>
              </a:rPr>
              <a:t>HTTP </a:t>
            </a:r>
            <a:endParaRPr lang="en-US" b="1" dirty="0">
              <a:solidFill>
                <a:schemeClr val="tx1"/>
              </a:solidFill>
              <a:sym typeface="+mn-ea"/>
            </a:endParaRPr>
          </a:p>
        </p:txBody>
      </p:sp>
      <p:sp>
        <p:nvSpPr>
          <p:cNvPr id="413" name="Google Shape;413;p38"/>
          <p:cNvSpPr txBox="1">
            <a:spLocks noGrp="1"/>
          </p:cNvSpPr>
          <p:nvPr/>
        </p:nvSpPr>
        <p:spPr>
          <a:xfrm>
            <a:off x="1864360" y="4126230"/>
            <a:ext cx="869950" cy="71628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US" altLang="en-GB"/>
              <a:t>2</a:t>
            </a:r>
            <a:endParaRPr lang="en-US" altLang="en-GB"/>
          </a:p>
        </p:txBody>
      </p:sp>
      <p:sp>
        <p:nvSpPr>
          <p:cNvPr id="415" name="Google Shape;415;p38"/>
          <p:cNvSpPr txBox="1">
            <a:spLocks noGrp="1"/>
          </p:cNvSpPr>
          <p:nvPr/>
        </p:nvSpPr>
        <p:spPr>
          <a:xfrm>
            <a:off x="7651115" y="1630680"/>
            <a:ext cx="848995" cy="6997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US" altLang="en-GB"/>
              <a:t>1</a:t>
            </a:r>
            <a:endParaRPr lang="en-US" altLang="en-GB"/>
          </a:p>
        </p:txBody>
      </p:sp>
      <p:grpSp>
        <p:nvGrpSpPr>
          <p:cNvPr id="17" name="Google Shape;381;p38"/>
          <p:cNvGrpSpPr/>
          <p:nvPr/>
        </p:nvGrpSpPr>
        <p:grpSpPr>
          <a:xfrm>
            <a:off x="7122795" y="3766185"/>
            <a:ext cx="3922776" cy="2057400"/>
            <a:chOff x="899950" y="1372225"/>
            <a:chExt cx="3389400" cy="1321200"/>
          </a:xfrm>
        </p:grpSpPr>
        <p:sp>
          <p:nvSpPr>
            <p:cNvPr id="18" name="Google Shape;382;p38"/>
            <p:cNvSpPr/>
            <p:nvPr/>
          </p:nvSpPr>
          <p:spPr>
            <a:xfrm>
              <a:off x="899950" y="1372225"/>
              <a:ext cx="3389400" cy="1321200"/>
            </a:xfrm>
            <a:prstGeom prst="roundRect">
              <a:avLst>
                <a:gd name="adj" fmla="val 712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 name="Google Shape;383;p38"/>
            <p:cNvGrpSpPr/>
            <p:nvPr/>
          </p:nvGrpSpPr>
          <p:grpSpPr>
            <a:xfrm>
              <a:off x="3638442" y="1532885"/>
              <a:ext cx="420286" cy="106769"/>
              <a:chOff x="2098350" y="467225"/>
              <a:chExt cx="817200" cy="207600"/>
            </a:xfrm>
          </p:grpSpPr>
          <p:sp>
            <p:nvSpPr>
              <p:cNvPr id="20" name="Google Shape;384;p38"/>
              <p:cNvSpPr/>
              <p:nvPr/>
            </p:nvSpPr>
            <p:spPr>
              <a:xfrm>
                <a:off x="2098350" y="467225"/>
                <a:ext cx="207600" cy="2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385;p38"/>
              <p:cNvSpPr/>
              <p:nvPr/>
            </p:nvSpPr>
            <p:spPr>
              <a:xfrm>
                <a:off x="2403150" y="467225"/>
                <a:ext cx="207600" cy="20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386;p38"/>
              <p:cNvSpPr/>
              <p:nvPr/>
            </p:nvSpPr>
            <p:spPr>
              <a:xfrm>
                <a:off x="2707950" y="467225"/>
                <a:ext cx="207600" cy="20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 name="Google Shape;387;p38"/>
            <p:cNvGrpSpPr/>
            <p:nvPr/>
          </p:nvGrpSpPr>
          <p:grpSpPr>
            <a:xfrm>
              <a:off x="3893514" y="2375957"/>
              <a:ext cx="395836" cy="317468"/>
              <a:chOff x="7773503" y="3987878"/>
              <a:chExt cx="395836" cy="317468"/>
            </a:xfrm>
          </p:grpSpPr>
          <p:sp>
            <p:nvSpPr>
              <p:cNvPr id="24" name="Google Shape;388;p38"/>
              <p:cNvSpPr/>
              <p:nvPr/>
            </p:nvSpPr>
            <p:spPr>
              <a:xfrm flipH="1">
                <a:off x="7780650" y="3993550"/>
                <a:ext cx="384000" cy="311700"/>
              </a:xfrm>
              <a:prstGeom prst="rtTriangl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389;p38"/>
              <p:cNvSpPr/>
              <p:nvPr/>
            </p:nvSpPr>
            <p:spPr>
              <a:xfrm>
                <a:off x="7773503" y="3987878"/>
                <a:ext cx="395836" cy="317468"/>
              </a:xfrm>
              <a:custGeom>
                <a:avLst/>
                <a:gdLst/>
                <a:ahLst/>
                <a:cxnLst/>
                <a:rect l="l" t="t" r="r" b="b"/>
                <a:pathLst>
                  <a:path w="261278" h="209550" extrusionOk="0">
                    <a:moveTo>
                      <a:pt x="66406" y="0"/>
                    </a:moveTo>
                    <a:lnTo>
                      <a:pt x="64625" y="71"/>
                    </a:lnTo>
                    <a:lnTo>
                      <a:pt x="62915" y="143"/>
                    </a:lnTo>
                    <a:lnTo>
                      <a:pt x="61205" y="356"/>
                    </a:lnTo>
                    <a:lnTo>
                      <a:pt x="59495" y="499"/>
                    </a:lnTo>
                    <a:lnTo>
                      <a:pt x="57785" y="784"/>
                    </a:lnTo>
                    <a:lnTo>
                      <a:pt x="56146" y="1069"/>
                    </a:lnTo>
                    <a:lnTo>
                      <a:pt x="54436" y="1354"/>
                    </a:lnTo>
                    <a:lnTo>
                      <a:pt x="51158" y="2138"/>
                    </a:lnTo>
                    <a:lnTo>
                      <a:pt x="47952" y="3064"/>
                    </a:lnTo>
                    <a:lnTo>
                      <a:pt x="44746" y="4133"/>
                    </a:lnTo>
                    <a:lnTo>
                      <a:pt x="41682" y="5344"/>
                    </a:lnTo>
                    <a:lnTo>
                      <a:pt x="38689" y="6698"/>
                    </a:lnTo>
                    <a:lnTo>
                      <a:pt x="35697" y="8265"/>
                    </a:lnTo>
                    <a:lnTo>
                      <a:pt x="32847" y="9904"/>
                    </a:lnTo>
                    <a:lnTo>
                      <a:pt x="30068" y="11685"/>
                    </a:lnTo>
                    <a:lnTo>
                      <a:pt x="27432" y="13538"/>
                    </a:lnTo>
                    <a:lnTo>
                      <a:pt x="24867" y="15604"/>
                    </a:lnTo>
                    <a:lnTo>
                      <a:pt x="22373" y="17742"/>
                    </a:lnTo>
                    <a:lnTo>
                      <a:pt x="20022" y="20022"/>
                    </a:lnTo>
                    <a:lnTo>
                      <a:pt x="17742" y="22373"/>
                    </a:lnTo>
                    <a:lnTo>
                      <a:pt x="15604" y="24867"/>
                    </a:lnTo>
                    <a:lnTo>
                      <a:pt x="13538" y="27432"/>
                    </a:lnTo>
                    <a:lnTo>
                      <a:pt x="11685" y="30139"/>
                    </a:lnTo>
                    <a:lnTo>
                      <a:pt x="9904" y="32847"/>
                    </a:lnTo>
                    <a:lnTo>
                      <a:pt x="8194" y="35697"/>
                    </a:lnTo>
                    <a:lnTo>
                      <a:pt x="6698" y="38689"/>
                    </a:lnTo>
                    <a:lnTo>
                      <a:pt x="5344" y="41682"/>
                    </a:lnTo>
                    <a:lnTo>
                      <a:pt x="4133" y="44817"/>
                    </a:lnTo>
                    <a:lnTo>
                      <a:pt x="3064" y="47952"/>
                    </a:lnTo>
                    <a:lnTo>
                      <a:pt x="2138" y="51158"/>
                    </a:lnTo>
                    <a:lnTo>
                      <a:pt x="1354" y="54436"/>
                    </a:lnTo>
                    <a:lnTo>
                      <a:pt x="1069" y="56146"/>
                    </a:lnTo>
                    <a:lnTo>
                      <a:pt x="784" y="57785"/>
                    </a:lnTo>
                    <a:lnTo>
                      <a:pt x="499" y="59495"/>
                    </a:lnTo>
                    <a:lnTo>
                      <a:pt x="285" y="61205"/>
                    </a:lnTo>
                    <a:lnTo>
                      <a:pt x="143" y="62915"/>
                    </a:lnTo>
                    <a:lnTo>
                      <a:pt x="71" y="64696"/>
                    </a:lnTo>
                    <a:lnTo>
                      <a:pt x="0" y="66406"/>
                    </a:lnTo>
                    <a:lnTo>
                      <a:pt x="0" y="68187"/>
                    </a:lnTo>
                    <a:lnTo>
                      <a:pt x="0" y="209550"/>
                    </a:lnTo>
                    <a:lnTo>
                      <a:pt x="261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6" name="Google Shape;399;p38"/>
          <p:cNvSpPr/>
          <p:nvPr/>
        </p:nvSpPr>
        <p:spPr>
          <a:xfrm>
            <a:off x="7284720" y="3997325"/>
            <a:ext cx="812165" cy="1097280"/>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27" name="Google Shape;404;p38"/>
          <p:cNvSpPr txBox="1">
            <a:spLocks noGrp="1"/>
          </p:cNvSpPr>
          <p:nvPr/>
        </p:nvSpPr>
        <p:spPr>
          <a:xfrm>
            <a:off x="8308975" y="4704080"/>
            <a:ext cx="2731135" cy="774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Barlow" panose="00000500000000000000"/>
              <a:buNone/>
              <a:defRPr sz="1400" b="0" i="0" u="none" strike="noStrike" cap="none">
                <a:solidFill>
                  <a:schemeClr val="lt1"/>
                </a:solidFill>
                <a:latin typeface="Barlow" panose="00000500000000000000"/>
                <a:ea typeface="Barlow" panose="00000500000000000000"/>
                <a:cs typeface="Barlow" panose="00000500000000000000"/>
                <a:sym typeface="Barlow" panose="00000500000000000000"/>
              </a:defRPr>
            </a:lvl1pPr>
            <a:lvl2pPr marL="914400" marR="0" lvl="1"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2pPr>
            <a:lvl3pPr marL="1371600" marR="0" lvl="2"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3pPr>
            <a:lvl4pPr marL="1828800" marR="0" lvl="3"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4pPr>
            <a:lvl5pPr marL="2286000" marR="0" lvl="4"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5pPr>
            <a:lvl6pPr marL="2743200" marR="0" lvl="5"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6pPr>
            <a:lvl7pPr marL="3200400" marR="0" lvl="6"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7pPr>
            <a:lvl8pPr marL="3657600" marR="0" lvl="7"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8pPr>
            <a:lvl9pPr marL="4114800" marR="0" lvl="8" indent="-330200" algn="ctr" rtl="0">
              <a:lnSpc>
                <a:spcPct val="100000"/>
              </a:lnSpc>
              <a:spcBef>
                <a:spcPts val="0"/>
              </a:spcBef>
              <a:spcAft>
                <a:spcPts val="0"/>
              </a:spcAft>
              <a:buClr>
                <a:schemeClr val="lt1"/>
              </a:buClr>
              <a:buSzPts val="1600"/>
              <a:buFont typeface="Barlow" panose="00000500000000000000"/>
              <a:buNone/>
              <a:defRPr sz="1600" b="0" i="0" u="none" strike="noStrike" cap="none">
                <a:solidFill>
                  <a:schemeClr val="lt1"/>
                </a:solidFill>
                <a:latin typeface="Barlow" panose="00000500000000000000"/>
                <a:ea typeface="Barlow" panose="00000500000000000000"/>
                <a:cs typeface="Barlow" panose="00000500000000000000"/>
                <a:sym typeface="Barlow" panose="00000500000000000000"/>
              </a:defRPr>
            </a:lvl9pPr>
          </a:lstStyle>
          <a:p>
            <a:pPr marL="0" lvl="0" indent="0" algn="l" rtl="0">
              <a:spcBef>
                <a:spcPts val="0"/>
              </a:spcBef>
              <a:spcAft>
                <a:spcPts val="0"/>
              </a:spcAft>
              <a:buNone/>
            </a:pPr>
            <a:r>
              <a:rPr lang="en-US" sz="2000" dirty="0">
                <a:solidFill>
                  <a:schemeClr val="tx1"/>
                </a:solidFill>
                <a:sym typeface="+mn-ea"/>
              </a:rPr>
              <a:t>(Constrained Application Protocol),</a:t>
            </a:r>
            <a:endParaRPr lang="en-US" sz="2000" dirty="0">
              <a:solidFill>
                <a:schemeClr val="tx1"/>
              </a:solidFill>
              <a:sym typeface="+mn-ea"/>
            </a:endParaRPr>
          </a:p>
        </p:txBody>
      </p:sp>
      <p:sp>
        <p:nvSpPr>
          <p:cNvPr id="28" name="Google Shape;409;p38"/>
          <p:cNvSpPr txBox="1">
            <a:spLocks noGrp="1"/>
          </p:cNvSpPr>
          <p:nvPr/>
        </p:nvSpPr>
        <p:spPr>
          <a:xfrm>
            <a:off x="8215630" y="3997325"/>
            <a:ext cx="2731135" cy="5848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b="1" dirty="0">
                <a:solidFill>
                  <a:schemeClr val="tx1"/>
                </a:solidFill>
                <a:sym typeface="+mn-ea"/>
              </a:rPr>
              <a:t>CoAP </a:t>
            </a:r>
            <a:endParaRPr lang="en-US" b="1" dirty="0">
              <a:solidFill>
                <a:schemeClr val="tx1"/>
              </a:solidFill>
              <a:sym typeface="+mn-ea"/>
            </a:endParaRPr>
          </a:p>
        </p:txBody>
      </p:sp>
      <p:sp>
        <p:nvSpPr>
          <p:cNvPr id="29" name="Google Shape;413;p38"/>
          <p:cNvSpPr txBox="1">
            <a:spLocks noGrp="1"/>
          </p:cNvSpPr>
          <p:nvPr/>
        </p:nvSpPr>
        <p:spPr>
          <a:xfrm>
            <a:off x="7259955" y="4126230"/>
            <a:ext cx="869950" cy="71628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a:t>3</a:t>
            </a:r>
            <a:endParaRPr lang="en-GB"/>
          </a:p>
        </p:txBody>
      </p:sp>
      <p:sp>
        <p:nvSpPr>
          <p:cNvPr id="31" name="Text Box 30"/>
          <p:cNvSpPr txBox="1"/>
          <p:nvPr/>
        </p:nvSpPr>
        <p:spPr>
          <a:xfrm>
            <a:off x="1683385" y="831215"/>
            <a:ext cx="3913505" cy="2245360"/>
          </a:xfrm>
          <a:prstGeom prst="rect">
            <a:avLst/>
          </a:prstGeom>
          <a:noFill/>
        </p:spPr>
        <p:txBody>
          <a:bodyPr wrap="square" rtlCol="0">
            <a:spAutoFit/>
          </a:bodyPr>
          <a:lstStyle/>
          <a:p>
            <a:pPr marL="457200" lvl="3" indent="457200"/>
            <a:r>
              <a:rPr lang="en-US" sz="2000" b="1" dirty="0">
                <a:latin typeface="Raleway ExtraBold" charset="0"/>
                <a:cs typeface="Raleway ExtraBold" charset="0"/>
                <a:sym typeface="+mn-ea"/>
              </a:rPr>
              <a:t>IoT device	communicate</a:t>
            </a:r>
            <a:endParaRPr lang="en-US" sz="2000" b="1" dirty="0">
              <a:latin typeface="Raleway ExtraBold" charset="0"/>
              <a:cs typeface="Raleway ExtraBold" charset="0"/>
              <a:sym typeface="+mn-ea"/>
            </a:endParaRPr>
          </a:p>
          <a:p>
            <a:pPr marL="457200" lvl="3" indent="457200"/>
            <a:r>
              <a:rPr lang="en-US" sz="2000" b="1" dirty="0">
                <a:latin typeface="Raleway ExtraBold" charset="0"/>
                <a:cs typeface="Raleway ExtraBold" charset="0"/>
                <a:sym typeface="+mn-ea"/>
              </a:rPr>
              <a:t>with each other and with cloud-based platforms using various communication protocols. </a:t>
            </a:r>
            <a:endParaRPr lang="en-US" sz="2000" b="1" dirty="0">
              <a:latin typeface="Raleway ExtraBold" charset="0"/>
              <a:cs typeface="Raleway ExtraBold" charset="0"/>
              <a:sym typeface="+mn-ea"/>
            </a:endParaRPr>
          </a:p>
          <a:p>
            <a:endParaRPr lang="en-US" sz="2000" b="1" dirty="0">
              <a:latin typeface="Raleway ExtraBold" charset="0"/>
              <a:cs typeface="Raleway ExtraBold" charset="0"/>
              <a:sym typeface="+mn-ea"/>
            </a:endParaRPr>
          </a:p>
        </p:txBody>
      </p:sp>
      <p:grpSp>
        <p:nvGrpSpPr>
          <p:cNvPr id="33" name="Group 32"/>
          <p:cNvGrpSpPr/>
          <p:nvPr/>
        </p:nvGrpSpPr>
        <p:grpSpPr>
          <a:xfrm>
            <a:off x="760095" y="3568065"/>
            <a:ext cx="923290" cy="866140"/>
            <a:chOff x="-1691" y="6008"/>
            <a:chExt cx="1454" cy="1364"/>
          </a:xfrm>
        </p:grpSpPr>
        <p:sp>
          <p:nvSpPr>
            <p:cNvPr id="34" name="Oval 33"/>
            <p:cNvSpPr/>
            <p:nvPr/>
          </p:nvSpPr>
          <p:spPr>
            <a:xfrm>
              <a:off x="-1691" y="6008"/>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4" descr="Research with solid fill"/>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49" y="6232"/>
              <a:ext cx="917" cy="917"/>
            </a:xfrm>
            <a:prstGeom prst="rect">
              <a:avLst/>
            </a:prstGeom>
            <a:effectLst>
              <a:outerShdw blurRad="50800" dist="50800" dir="5400000" sx="14000" sy="14000" algn="ctr" rotWithShape="0">
                <a:srgbClr val="000000">
                  <a:alpha val="43000"/>
                </a:srgbClr>
              </a:outerShdw>
            </a:effectLst>
          </p:spPr>
        </p:pic>
      </p:grpSp>
      <p:grpSp>
        <p:nvGrpSpPr>
          <p:cNvPr id="36" name="Group 35"/>
          <p:cNvGrpSpPr/>
          <p:nvPr/>
        </p:nvGrpSpPr>
        <p:grpSpPr>
          <a:xfrm>
            <a:off x="-1073785" y="2226945"/>
            <a:ext cx="923290" cy="866140"/>
            <a:chOff x="-1691" y="3507"/>
            <a:chExt cx="1454" cy="1364"/>
          </a:xfrm>
        </p:grpSpPr>
        <p:sp>
          <p:nvSpPr>
            <p:cNvPr id="37" name="Oval 36"/>
            <p:cNvSpPr/>
            <p:nvPr/>
          </p:nvSpPr>
          <p:spPr>
            <a:xfrm>
              <a:off x="-1691" y="3507"/>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8" name="Graphic 4" descr="Research with solid fill"/>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23" y="3835"/>
              <a:ext cx="917" cy="917"/>
            </a:xfrm>
            <a:prstGeom prst="rect">
              <a:avLst/>
            </a:prstGeom>
            <a:effectLst>
              <a:outerShdw blurRad="50800" dist="50800" dir="5400000" sx="14000" sy="14000" algn="ctr" rotWithShape="0">
                <a:srgbClr val="000000">
                  <a:alpha val="43000"/>
                </a:srgbClr>
              </a:outerShdw>
            </a:effectLst>
          </p:spPr>
        </p:pic>
      </p:grpSp>
      <p:grpSp>
        <p:nvGrpSpPr>
          <p:cNvPr id="39" name="Group 38"/>
          <p:cNvGrpSpPr/>
          <p:nvPr/>
        </p:nvGrpSpPr>
        <p:grpSpPr>
          <a:xfrm>
            <a:off x="-1073785" y="5403215"/>
            <a:ext cx="923290" cy="866140"/>
            <a:chOff x="-1691" y="8509"/>
            <a:chExt cx="1454" cy="1364"/>
          </a:xfrm>
        </p:grpSpPr>
        <p:sp>
          <p:nvSpPr>
            <p:cNvPr id="40" name="Oval 39"/>
            <p:cNvSpPr/>
            <p:nvPr/>
          </p:nvSpPr>
          <p:spPr>
            <a:xfrm>
              <a:off x="-1691" y="8509"/>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1" name="Graphic 4" descr="Research with solid fill"/>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49" y="8721"/>
              <a:ext cx="917" cy="917"/>
            </a:xfrm>
            <a:prstGeom prst="rect">
              <a:avLst/>
            </a:prstGeom>
            <a:effectLst>
              <a:outerShdw blurRad="50800" dist="50800" dir="5400000" sx="14000" sy="14000" algn="ctr" rotWithShape="0">
                <a:srgbClr val="000000">
                  <a:alpha val="43000"/>
                </a:srgbClr>
              </a:outerShdw>
            </a:effectLst>
          </p:spPr>
        </p:pic>
      </p:grpSp>
      <p:sp>
        <p:nvSpPr>
          <p:cNvPr id="58" name="Text Box 57"/>
          <p:cNvSpPr txBox="1"/>
          <p:nvPr/>
        </p:nvSpPr>
        <p:spPr>
          <a:xfrm>
            <a:off x="-1003935" y="4681855"/>
            <a:ext cx="853440" cy="796925"/>
          </a:xfrm>
          <a:prstGeom prst="rect">
            <a:avLst/>
          </a:prstGeom>
          <a:noFill/>
        </p:spPr>
        <p:txBody>
          <a:bodyPr vert="eaVert" wrap="square" rtlCol="0">
            <a:noAutofit/>
          </a:bodyPr>
          <a:lstStyle/>
          <a:p>
            <a:endParaRPr lang="en-US" sz="4800" b="1">
              <a:solidFill>
                <a:schemeClr val="tx1"/>
              </a:solidFill>
            </a:endParaRPr>
          </a:p>
        </p:txBody>
      </p:sp>
      <p:sp>
        <p:nvSpPr>
          <p:cNvPr id="59" name="Text Box 58"/>
          <p:cNvSpPr txBox="1"/>
          <p:nvPr/>
        </p:nvSpPr>
        <p:spPr>
          <a:xfrm>
            <a:off x="-1003935" y="3088640"/>
            <a:ext cx="853440" cy="796925"/>
          </a:xfrm>
          <a:prstGeom prst="rect">
            <a:avLst/>
          </a:prstGeom>
          <a:noFill/>
        </p:spPr>
        <p:txBody>
          <a:bodyPr vert="eaVert" wrap="square" rtlCol="0">
            <a:noAutofit/>
          </a:bodyPr>
          <a:lstStyle/>
          <a:p>
            <a:endParaRPr lang="en-US" sz="4800" b="1">
              <a:solidFill>
                <a:schemeClr val="tx1"/>
              </a:solidFill>
            </a:endParaRPr>
          </a:p>
        </p:txBody>
      </p:sp>
      <p:sp>
        <p:nvSpPr>
          <p:cNvPr id="60" name="Text Box 59"/>
          <p:cNvSpPr txBox="1"/>
          <p:nvPr/>
        </p:nvSpPr>
        <p:spPr>
          <a:xfrm>
            <a:off x="-1003935" y="6275070"/>
            <a:ext cx="853440" cy="796925"/>
          </a:xfrm>
          <a:prstGeom prst="rect">
            <a:avLst/>
          </a:prstGeom>
          <a:noFill/>
        </p:spPr>
        <p:txBody>
          <a:bodyPr vert="eaVert" wrap="square" rtlCol="0">
            <a:noAutofit/>
          </a:bodyPr>
          <a:lstStyle/>
          <a:p>
            <a:endParaRPr lang="en-US" sz="4800" b="1">
              <a:solidFill>
                <a:schemeClr val="tx1"/>
              </a:solidFill>
            </a:endParaRPr>
          </a:p>
        </p:txBody>
      </p:sp>
      <p:sp>
        <p:nvSpPr>
          <p:cNvPr id="61" name="Freeform 60"/>
          <p:cNvSpPr/>
          <p:nvPr/>
        </p:nvSpPr>
        <p:spPr>
          <a:xfrm>
            <a:off x="0" y="-1247140"/>
            <a:ext cx="1188085" cy="10251440"/>
          </a:xfrm>
          <a:custGeom>
            <a:avLst/>
            <a:gdLst>
              <a:gd name="connsiteX0" fmla="*/ 0 w 1656"/>
              <a:gd name="connsiteY0" fmla="*/ 0 h 16144"/>
              <a:gd name="connsiteX1" fmla="*/ 1656 w 1656"/>
              <a:gd name="connsiteY1" fmla="*/ 0 h 16144"/>
              <a:gd name="connsiteX2" fmla="*/ 1647 w 1656"/>
              <a:gd name="connsiteY2" fmla="*/ 7013 h 16144"/>
              <a:gd name="connsiteX3" fmla="*/ 671 w 1656"/>
              <a:gd name="connsiteY3" fmla="*/ 8277 h 16144"/>
              <a:gd name="connsiteX4" fmla="*/ 1615 w 1656"/>
              <a:gd name="connsiteY4" fmla="*/ 9669 h 16144"/>
              <a:gd name="connsiteX5" fmla="*/ 1656 w 1656"/>
              <a:gd name="connsiteY5" fmla="*/ 16144 h 16144"/>
              <a:gd name="connsiteX6" fmla="*/ 0 w 1656"/>
              <a:gd name="connsiteY6" fmla="*/ 16144 h 16144"/>
              <a:gd name="connsiteX7" fmla="*/ 0 w 1656"/>
              <a:gd name="connsiteY7" fmla="*/ 0 h 1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 h="16144">
                <a:moveTo>
                  <a:pt x="0" y="0"/>
                </a:moveTo>
                <a:lnTo>
                  <a:pt x="1656" y="0"/>
                </a:lnTo>
                <a:lnTo>
                  <a:pt x="1647" y="7013"/>
                </a:lnTo>
                <a:cubicBezTo>
                  <a:pt x="1283" y="7533"/>
                  <a:pt x="710" y="7321"/>
                  <a:pt x="671" y="8277"/>
                </a:cubicBezTo>
                <a:cubicBezTo>
                  <a:pt x="697" y="9249"/>
                  <a:pt x="1251" y="9135"/>
                  <a:pt x="1615" y="9669"/>
                </a:cubicBezTo>
                <a:lnTo>
                  <a:pt x="1656" y="16144"/>
                </a:lnTo>
                <a:lnTo>
                  <a:pt x="0" y="16144"/>
                </a:lnTo>
                <a:lnTo>
                  <a:pt x="0" y="0"/>
                </a:lnTo>
                <a:close/>
              </a:path>
            </a:pathLst>
          </a:custGeom>
          <a:solidFill>
            <a:schemeClr val="accent2">
              <a:lumMod val="60000"/>
              <a:lumOff val="40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2" name="Group 61"/>
          <p:cNvGrpSpPr/>
          <p:nvPr/>
        </p:nvGrpSpPr>
        <p:grpSpPr>
          <a:xfrm>
            <a:off x="177800" y="5276850"/>
            <a:ext cx="736600" cy="728980"/>
            <a:chOff x="372" y="8509"/>
            <a:chExt cx="1454" cy="1364"/>
          </a:xfrm>
        </p:grpSpPr>
        <p:sp>
          <p:nvSpPr>
            <p:cNvPr id="63" name="Oval 62"/>
            <p:cNvSpPr/>
            <p:nvPr/>
          </p:nvSpPr>
          <p:spPr>
            <a:xfrm>
              <a:off x="372" y="8509"/>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4" name="Graphic 4" descr="Research with solid fill">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 y="8721"/>
              <a:ext cx="917" cy="917"/>
            </a:xfrm>
            <a:prstGeom prst="rect">
              <a:avLst/>
            </a:prstGeom>
            <a:effectLst>
              <a:outerShdw blurRad="50800" dist="50800" dir="5400000" sx="14000" sy="14000" algn="ctr" rotWithShape="0">
                <a:srgbClr val="000000">
                  <a:alpha val="43000"/>
                </a:srgbClr>
              </a:outerShdw>
            </a:effectLst>
          </p:spPr>
        </p:pic>
      </p:grpSp>
      <p:grpSp>
        <p:nvGrpSpPr>
          <p:cNvPr id="65" name="Group 64"/>
          <p:cNvGrpSpPr/>
          <p:nvPr/>
        </p:nvGrpSpPr>
        <p:grpSpPr>
          <a:xfrm>
            <a:off x="161290" y="1935480"/>
            <a:ext cx="740664" cy="731520"/>
            <a:chOff x="372" y="3507"/>
            <a:chExt cx="1454" cy="1364"/>
          </a:xfrm>
        </p:grpSpPr>
        <p:sp>
          <p:nvSpPr>
            <p:cNvPr id="66" name="Oval 65"/>
            <p:cNvSpPr/>
            <p:nvPr/>
          </p:nvSpPr>
          <p:spPr>
            <a:xfrm>
              <a:off x="372" y="3507"/>
              <a:ext cx="1454" cy="1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7" name="Graphic 4" descr="Research with solid fill">
              <a:hlinkClick r:id="rId4"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 y="3835"/>
              <a:ext cx="917" cy="917"/>
            </a:xfrm>
            <a:prstGeom prst="rect">
              <a:avLst/>
            </a:prstGeom>
            <a:effectLst>
              <a:outerShdw blurRad="50800" dist="50800" dir="5400000" sx="14000" sy="14000" algn="ctr" rotWithShape="0">
                <a:srgbClr val="000000">
                  <a:alpha val="43000"/>
                </a:srgb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500"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390"/>
                                        </p:tgtEl>
                                        <p:attrNameLst>
                                          <p:attrName>style.visibility</p:attrName>
                                        </p:attrNameLst>
                                      </p:cBhvr>
                                      <p:to>
                                        <p:strVal val="visible"/>
                                      </p:to>
                                    </p:set>
                                    <p:animEffect transition="in" filter="fade">
                                      <p:cBhvr>
                                        <p:cTn id="13" dur="400" decel="100000"/>
                                        <p:tgtEl>
                                          <p:spTgt spid="390"/>
                                        </p:tgtEl>
                                      </p:cBhvr>
                                    </p:animEffect>
                                    <p:anim calcmode="lin" valueType="num">
                                      <p:cBhvr>
                                        <p:cTn id="14" dur="400" decel="100000" fill="hold"/>
                                        <p:tgtEl>
                                          <p:spTgt spid="390"/>
                                        </p:tgtEl>
                                        <p:attrNameLst>
                                          <p:attrName>style.rotation</p:attrName>
                                        </p:attrNameLst>
                                      </p:cBhvr>
                                      <p:tavLst>
                                        <p:tav tm="0">
                                          <p:val>
                                            <p:fltVal val="-90"/>
                                          </p:val>
                                        </p:tav>
                                        <p:tav tm="100000">
                                          <p:val>
                                            <p:fltVal val="0"/>
                                          </p:val>
                                        </p:tav>
                                      </p:tavLst>
                                    </p:anim>
                                    <p:anim calcmode="lin" valueType="num">
                                      <p:cBhvr>
                                        <p:cTn id="15" dur="400" decel="100000" fill="hold"/>
                                        <p:tgtEl>
                                          <p:spTgt spid="390"/>
                                        </p:tgtEl>
                                        <p:attrNameLst>
                                          <p:attrName>ppt_x</p:attrName>
                                        </p:attrNameLst>
                                      </p:cBhvr>
                                      <p:tavLst>
                                        <p:tav tm="0">
                                          <p:val>
                                            <p:strVal val="#ppt_x+0.4"/>
                                          </p:val>
                                        </p:tav>
                                        <p:tav tm="100000">
                                          <p:val>
                                            <p:strVal val="#ppt_x-0.05"/>
                                          </p:val>
                                        </p:tav>
                                      </p:tavLst>
                                    </p:anim>
                                    <p:anim calcmode="lin" valueType="num">
                                      <p:cBhvr>
                                        <p:cTn id="16" dur="400" decel="100000" fill="hold"/>
                                        <p:tgtEl>
                                          <p:spTgt spid="390"/>
                                        </p:tgtEl>
                                        <p:attrNameLst>
                                          <p:attrName>ppt_y</p:attrName>
                                        </p:attrNameLst>
                                      </p:cBhvr>
                                      <p:tavLst>
                                        <p:tav tm="0">
                                          <p:val>
                                            <p:strVal val="#ppt_y-0.4"/>
                                          </p:val>
                                        </p:tav>
                                        <p:tav tm="100000">
                                          <p:val>
                                            <p:strVal val="#ppt_y+0.1"/>
                                          </p:val>
                                        </p:tav>
                                      </p:tavLst>
                                    </p:anim>
                                    <p:anim calcmode="lin" valueType="num">
                                      <p:cBhvr>
                                        <p:cTn id="17" dur="100" accel="100000" fill="hold">
                                          <p:stCondLst>
                                            <p:cond delay="400"/>
                                          </p:stCondLst>
                                        </p:cTn>
                                        <p:tgtEl>
                                          <p:spTgt spid="390"/>
                                        </p:tgtEl>
                                        <p:attrNameLst>
                                          <p:attrName>ppt_x</p:attrName>
                                        </p:attrNameLst>
                                      </p:cBhvr>
                                      <p:tavLst>
                                        <p:tav tm="0">
                                          <p:val>
                                            <p:strVal val="#ppt_x-0.05"/>
                                          </p:val>
                                        </p:tav>
                                        <p:tav tm="100000">
                                          <p:val>
                                            <p:strVal val="#ppt_x"/>
                                          </p:val>
                                        </p:tav>
                                      </p:tavLst>
                                    </p:anim>
                                    <p:anim calcmode="lin" valueType="num">
                                      <p:cBhvr>
                                        <p:cTn id="18" dur="100" accel="100000" fill="hold">
                                          <p:stCondLst>
                                            <p:cond delay="400"/>
                                          </p:stCondLst>
                                        </p:cTn>
                                        <p:tgtEl>
                                          <p:spTgt spid="390"/>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400" decel="100000"/>
                                        <p:tgtEl>
                                          <p:spTgt spid="31"/>
                                        </p:tgtEl>
                                      </p:cBhvr>
                                    </p:animEffect>
                                    <p:anim calcmode="lin" valueType="num">
                                      <p:cBhvr>
                                        <p:cTn id="24" dur="400" decel="100000" fill="hold"/>
                                        <p:tgtEl>
                                          <p:spTgt spid="31"/>
                                        </p:tgtEl>
                                        <p:attrNameLst>
                                          <p:attrName>style.rotation</p:attrName>
                                        </p:attrNameLst>
                                      </p:cBhvr>
                                      <p:tavLst>
                                        <p:tav tm="0">
                                          <p:val>
                                            <p:fltVal val="-90"/>
                                          </p:val>
                                        </p:tav>
                                        <p:tav tm="100000">
                                          <p:val>
                                            <p:fltVal val="0"/>
                                          </p:val>
                                        </p:tav>
                                      </p:tavLst>
                                    </p:anim>
                                    <p:anim calcmode="lin" valueType="num">
                                      <p:cBhvr>
                                        <p:cTn id="25" dur="400" decel="100000" fill="hold"/>
                                        <p:tgtEl>
                                          <p:spTgt spid="31"/>
                                        </p:tgtEl>
                                        <p:attrNameLst>
                                          <p:attrName>ppt_x</p:attrName>
                                        </p:attrNameLst>
                                      </p:cBhvr>
                                      <p:tavLst>
                                        <p:tav tm="0">
                                          <p:val>
                                            <p:strVal val="#ppt_x+0.4"/>
                                          </p:val>
                                        </p:tav>
                                        <p:tav tm="100000">
                                          <p:val>
                                            <p:strVal val="#ppt_x-0.05"/>
                                          </p:val>
                                        </p:tav>
                                      </p:tavLst>
                                    </p:anim>
                                    <p:anim calcmode="lin" valueType="num">
                                      <p:cBhvr>
                                        <p:cTn id="26" dur="400" decel="100000" fill="hold"/>
                                        <p:tgtEl>
                                          <p:spTgt spid="31"/>
                                        </p:tgtEl>
                                        <p:attrNameLst>
                                          <p:attrName>ppt_y</p:attrName>
                                        </p:attrNameLst>
                                      </p:cBhvr>
                                      <p:tavLst>
                                        <p:tav tm="0">
                                          <p:val>
                                            <p:strVal val="#ppt_y-0.4"/>
                                          </p:val>
                                        </p:tav>
                                        <p:tav tm="100000">
                                          <p:val>
                                            <p:strVal val="#ppt_y+0.1"/>
                                          </p:val>
                                        </p:tav>
                                      </p:tavLst>
                                    </p:anim>
                                    <p:anim calcmode="lin" valueType="num">
                                      <p:cBhvr>
                                        <p:cTn id="27" dur="100" accel="100000" fill="hold">
                                          <p:stCondLst>
                                            <p:cond delay="400"/>
                                          </p:stCondLst>
                                        </p:cTn>
                                        <p:tgtEl>
                                          <p:spTgt spid="31"/>
                                        </p:tgtEl>
                                        <p:attrNameLst>
                                          <p:attrName>ppt_x</p:attrName>
                                        </p:attrNameLst>
                                      </p:cBhvr>
                                      <p:tavLst>
                                        <p:tav tm="0">
                                          <p:val>
                                            <p:strVal val="#ppt_x-0.05"/>
                                          </p:val>
                                        </p:tav>
                                        <p:tav tm="100000">
                                          <p:val>
                                            <p:strVal val="#ppt_x"/>
                                          </p:val>
                                        </p:tav>
                                      </p:tavLst>
                                    </p:anim>
                                    <p:anim calcmode="lin" valueType="num">
                                      <p:cBhvr>
                                        <p:cTn id="28" dur="100" accel="100000" fill="hold">
                                          <p:stCondLst>
                                            <p:cond delay="400"/>
                                          </p:stCondLst>
                                        </p:cTn>
                                        <p:tgtEl>
                                          <p:spTgt spid="31"/>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fade">
                                      <p:cBhvr>
                                        <p:cTn id="33" dur="400" decel="100000"/>
                                        <p:tgtEl>
                                          <p:spTgt spid="363"/>
                                        </p:tgtEl>
                                      </p:cBhvr>
                                    </p:animEffect>
                                    <p:anim calcmode="lin" valueType="num">
                                      <p:cBhvr>
                                        <p:cTn id="34" dur="400" decel="100000" fill="hold"/>
                                        <p:tgtEl>
                                          <p:spTgt spid="363"/>
                                        </p:tgtEl>
                                        <p:attrNameLst>
                                          <p:attrName>style.rotation</p:attrName>
                                        </p:attrNameLst>
                                      </p:cBhvr>
                                      <p:tavLst>
                                        <p:tav tm="0">
                                          <p:val>
                                            <p:fltVal val="-90"/>
                                          </p:val>
                                        </p:tav>
                                        <p:tav tm="100000">
                                          <p:val>
                                            <p:fltVal val="0"/>
                                          </p:val>
                                        </p:tav>
                                      </p:tavLst>
                                    </p:anim>
                                    <p:anim calcmode="lin" valueType="num">
                                      <p:cBhvr>
                                        <p:cTn id="35" dur="400" decel="100000" fill="hold"/>
                                        <p:tgtEl>
                                          <p:spTgt spid="363"/>
                                        </p:tgtEl>
                                        <p:attrNameLst>
                                          <p:attrName>ppt_x</p:attrName>
                                        </p:attrNameLst>
                                      </p:cBhvr>
                                      <p:tavLst>
                                        <p:tav tm="0">
                                          <p:val>
                                            <p:strVal val="#ppt_x+0.4"/>
                                          </p:val>
                                        </p:tav>
                                        <p:tav tm="100000">
                                          <p:val>
                                            <p:strVal val="#ppt_x-0.05"/>
                                          </p:val>
                                        </p:tav>
                                      </p:tavLst>
                                    </p:anim>
                                    <p:anim calcmode="lin" valueType="num">
                                      <p:cBhvr>
                                        <p:cTn id="36" dur="400" decel="100000" fill="hold"/>
                                        <p:tgtEl>
                                          <p:spTgt spid="363"/>
                                        </p:tgtEl>
                                        <p:attrNameLst>
                                          <p:attrName>ppt_y</p:attrName>
                                        </p:attrNameLst>
                                      </p:cBhvr>
                                      <p:tavLst>
                                        <p:tav tm="0">
                                          <p:val>
                                            <p:strVal val="#ppt_y-0.4"/>
                                          </p:val>
                                        </p:tav>
                                        <p:tav tm="100000">
                                          <p:val>
                                            <p:strVal val="#ppt_y+0.1"/>
                                          </p:val>
                                        </p:tav>
                                      </p:tavLst>
                                    </p:anim>
                                    <p:anim calcmode="lin" valueType="num">
                                      <p:cBhvr>
                                        <p:cTn id="37" dur="100" accel="100000" fill="hold">
                                          <p:stCondLst>
                                            <p:cond delay="400"/>
                                          </p:stCondLst>
                                        </p:cTn>
                                        <p:tgtEl>
                                          <p:spTgt spid="363"/>
                                        </p:tgtEl>
                                        <p:attrNameLst>
                                          <p:attrName>ppt_x</p:attrName>
                                        </p:attrNameLst>
                                      </p:cBhvr>
                                      <p:tavLst>
                                        <p:tav tm="0">
                                          <p:val>
                                            <p:strVal val="#ppt_x-0.05"/>
                                          </p:val>
                                        </p:tav>
                                        <p:tav tm="100000">
                                          <p:val>
                                            <p:strVal val="#ppt_x"/>
                                          </p:val>
                                        </p:tav>
                                      </p:tavLst>
                                    </p:anim>
                                    <p:anim calcmode="lin" valueType="num">
                                      <p:cBhvr>
                                        <p:cTn id="38" dur="100" accel="100000" fill="hold">
                                          <p:stCondLst>
                                            <p:cond delay="400"/>
                                          </p:stCondLst>
                                        </p:cTn>
                                        <p:tgtEl>
                                          <p:spTgt spid="363"/>
                                        </p:tgtEl>
                                        <p:attrNameLst>
                                          <p:attrName>ppt_y</p:attrName>
                                        </p:attrNameLst>
                                      </p:cBhvr>
                                      <p:tavLst>
                                        <p:tav tm="0">
                                          <p:val>
                                            <p:strVal val="#ppt_y+0.1"/>
                                          </p:val>
                                        </p:tav>
                                        <p:tav tm="100000">
                                          <p:val>
                                            <p:strVal val="#ppt_y"/>
                                          </p:val>
                                        </p:tav>
                                      </p:tavLst>
                                    </p:anim>
                                  </p:childTnLst>
                                </p:cTn>
                              </p:par>
                              <p:par>
                                <p:cTn id="39" presetID="30" presetClass="entr" presetSubtype="0" fill="hold" grpId="0" nodeType="withEffect">
                                  <p:stCondLst>
                                    <p:cond delay="0"/>
                                  </p:stCondLst>
                                  <p:childTnLst>
                                    <p:set>
                                      <p:cBhvr>
                                        <p:cTn id="40" dur="1" fill="hold">
                                          <p:stCondLst>
                                            <p:cond delay="0"/>
                                          </p:stCondLst>
                                        </p:cTn>
                                        <p:tgtEl>
                                          <p:spTgt spid="401"/>
                                        </p:tgtEl>
                                        <p:attrNameLst>
                                          <p:attrName>style.visibility</p:attrName>
                                        </p:attrNameLst>
                                      </p:cBhvr>
                                      <p:to>
                                        <p:strVal val="visible"/>
                                      </p:to>
                                    </p:set>
                                    <p:animEffect transition="in" filter="fade">
                                      <p:cBhvr>
                                        <p:cTn id="41" dur="400" decel="100000"/>
                                        <p:tgtEl>
                                          <p:spTgt spid="401"/>
                                        </p:tgtEl>
                                      </p:cBhvr>
                                    </p:animEffect>
                                    <p:anim calcmode="lin" valueType="num">
                                      <p:cBhvr>
                                        <p:cTn id="42" dur="400" decel="100000" fill="hold"/>
                                        <p:tgtEl>
                                          <p:spTgt spid="401"/>
                                        </p:tgtEl>
                                        <p:attrNameLst>
                                          <p:attrName>style.rotation</p:attrName>
                                        </p:attrNameLst>
                                      </p:cBhvr>
                                      <p:tavLst>
                                        <p:tav tm="0">
                                          <p:val>
                                            <p:fltVal val="-90"/>
                                          </p:val>
                                        </p:tav>
                                        <p:tav tm="100000">
                                          <p:val>
                                            <p:fltVal val="0"/>
                                          </p:val>
                                        </p:tav>
                                      </p:tavLst>
                                    </p:anim>
                                    <p:anim calcmode="lin" valueType="num">
                                      <p:cBhvr>
                                        <p:cTn id="43" dur="400" decel="100000" fill="hold"/>
                                        <p:tgtEl>
                                          <p:spTgt spid="401"/>
                                        </p:tgtEl>
                                        <p:attrNameLst>
                                          <p:attrName>ppt_x</p:attrName>
                                        </p:attrNameLst>
                                      </p:cBhvr>
                                      <p:tavLst>
                                        <p:tav tm="0">
                                          <p:val>
                                            <p:strVal val="#ppt_x+0.4"/>
                                          </p:val>
                                        </p:tav>
                                        <p:tav tm="100000">
                                          <p:val>
                                            <p:strVal val="#ppt_x-0.05"/>
                                          </p:val>
                                        </p:tav>
                                      </p:tavLst>
                                    </p:anim>
                                    <p:anim calcmode="lin" valueType="num">
                                      <p:cBhvr>
                                        <p:cTn id="44" dur="400" decel="100000" fill="hold"/>
                                        <p:tgtEl>
                                          <p:spTgt spid="401"/>
                                        </p:tgtEl>
                                        <p:attrNameLst>
                                          <p:attrName>ppt_y</p:attrName>
                                        </p:attrNameLst>
                                      </p:cBhvr>
                                      <p:tavLst>
                                        <p:tav tm="0">
                                          <p:val>
                                            <p:strVal val="#ppt_y-0.4"/>
                                          </p:val>
                                        </p:tav>
                                        <p:tav tm="100000">
                                          <p:val>
                                            <p:strVal val="#ppt_y+0.1"/>
                                          </p:val>
                                        </p:tav>
                                      </p:tavLst>
                                    </p:anim>
                                    <p:anim calcmode="lin" valueType="num">
                                      <p:cBhvr>
                                        <p:cTn id="45" dur="100" accel="100000" fill="hold">
                                          <p:stCondLst>
                                            <p:cond delay="400"/>
                                          </p:stCondLst>
                                        </p:cTn>
                                        <p:tgtEl>
                                          <p:spTgt spid="401"/>
                                        </p:tgtEl>
                                        <p:attrNameLst>
                                          <p:attrName>ppt_x</p:attrName>
                                        </p:attrNameLst>
                                      </p:cBhvr>
                                      <p:tavLst>
                                        <p:tav tm="0">
                                          <p:val>
                                            <p:strVal val="#ppt_x-0.05"/>
                                          </p:val>
                                        </p:tav>
                                        <p:tav tm="100000">
                                          <p:val>
                                            <p:strVal val="#ppt_x"/>
                                          </p:val>
                                        </p:tav>
                                      </p:tavLst>
                                    </p:anim>
                                    <p:anim calcmode="lin" valueType="num">
                                      <p:cBhvr>
                                        <p:cTn id="46" dur="100" accel="100000" fill="hold">
                                          <p:stCondLst>
                                            <p:cond delay="400"/>
                                          </p:stCondLst>
                                        </p:cTn>
                                        <p:tgtEl>
                                          <p:spTgt spid="401"/>
                                        </p:tgtEl>
                                        <p:attrNameLst>
                                          <p:attrName>ppt_y</p:attrName>
                                        </p:attrNameLst>
                                      </p:cBhvr>
                                      <p:tavLst>
                                        <p:tav tm="0">
                                          <p:val>
                                            <p:strVal val="#ppt_y+0.1"/>
                                          </p:val>
                                        </p:tav>
                                        <p:tav tm="100000">
                                          <p:val>
                                            <p:strVal val="#ppt_y"/>
                                          </p:val>
                                        </p:tav>
                                      </p:tavLst>
                                    </p:anim>
                                  </p:childTnLst>
                                </p:cTn>
                              </p:par>
                              <p:par>
                                <p:cTn id="47" presetID="30" presetClass="entr" presetSubtype="0" fill="hold" grpId="0" nodeType="withEffect">
                                  <p:stCondLst>
                                    <p:cond delay="0"/>
                                  </p:stCondLst>
                                  <p:childTnLst>
                                    <p:set>
                                      <p:cBhvr>
                                        <p:cTn id="48" dur="1" fill="hold">
                                          <p:stCondLst>
                                            <p:cond delay="0"/>
                                          </p:stCondLst>
                                        </p:cTn>
                                        <p:tgtEl>
                                          <p:spTgt spid="407"/>
                                        </p:tgtEl>
                                        <p:attrNameLst>
                                          <p:attrName>style.visibility</p:attrName>
                                        </p:attrNameLst>
                                      </p:cBhvr>
                                      <p:to>
                                        <p:strVal val="visible"/>
                                      </p:to>
                                    </p:set>
                                    <p:animEffect transition="in" filter="fade">
                                      <p:cBhvr>
                                        <p:cTn id="49" dur="400" decel="100000"/>
                                        <p:tgtEl>
                                          <p:spTgt spid="407"/>
                                        </p:tgtEl>
                                      </p:cBhvr>
                                    </p:animEffect>
                                    <p:anim calcmode="lin" valueType="num">
                                      <p:cBhvr>
                                        <p:cTn id="50" dur="400" decel="100000" fill="hold"/>
                                        <p:tgtEl>
                                          <p:spTgt spid="407"/>
                                        </p:tgtEl>
                                        <p:attrNameLst>
                                          <p:attrName>style.rotation</p:attrName>
                                        </p:attrNameLst>
                                      </p:cBhvr>
                                      <p:tavLst>
                                        <p:tav tm="0">
                                          <p:val>
                                            <p:fltVal val="-90"/>
                                          </p:val>
                                        </p:tav>
                                        <p:tav tm="100000">
                                          <p:val>
                                            <p:fltVal val="0"/>
                                          </p:val>
                                        </p:tav>
                                      </p:tavLst>
                                    </p:anim>
                                    <p:anim calcmode="lin" valueType="num">
                                      <p:cBhvr>
                                        <p:cTn id="51" dur="400" decel="100000" fill="hold"/>
                                        <p:tgtEl>
                                          <p:spTgt spid="407"/>
                                        </p:tgtEl>
                                        <p:attrNameLst>
                                          <p:attrName>ppt_x</p:attrName>
                                        </p:attrNameLst>
                                      </p:cBhvr>
                                      <p:tavLst>
                                        <p:tav tm="0">
                                          <p:val>
                                            <p:strVal val="#ppt_x+0.4"/>
                                          </p:val>
                                        </p:tav>
                                        <p:tav tm="100000">
                                          <p:val>
                                            <p:strVal val="#ppt_x-0.05"/>
                                          </p:val>
                                        </p:tav>
                                      </p:tavLst>
                                    </p:anim>
                                    <p:anim calcmode="lin" valueType="num">
                                      <p:cBhvr>
                                        <p:cTn id="52" dur="400" decel="100000" fill="hold"/>
                                        <p:tgtEl>
                                          <p:spTgt spid="407"/>
                                        </p:tgtEl>
                                        <p:attrNameLst>
                                          <p:attrName>ppt_y</p:attrName>
                                        </p:attrNameLst>
                                      </p:cBhvr>
                                      <p:tavLst>
                                        <p:tav tm="0">
                                          <p:val>
                                            <p:strVal val="#ppt_y-0.4"/>
                                          </p:val>
                                        </p:tav>
                                        <p:tav tm="100000">
                                          <p:val>
                                            <p:strVal val="#ppt_y+0.1"/>
                                          </p:val>
                                        </p:tav>
                                      </p:tavLst>
                                    </p:anim>
                                    <p:anim calcmode="lin" valueType="num">
                                      <p:cBhvr>
                                        <p:cTn id="53" dur="100" accel="100000" fill="hold">
                                          <p:stCondLst>
                                            <p:cond delay="400"/>
                                          </p:stCondLst>
                                        </p:cTn>
                                        <p:tgtEl>
                                          <p:spTgt spid="407"/>
                                        </p:tgtEl>
                                        <p:attrNameLst>
                                          <p:attrName>ppt_x</p:attrName>
                                        </p:attrNameLst>
                                      </p:cBhvr>
                                      <p:tavLst>
                                        <p:tav tm="0">
                                          <p:val>
                                            <p:strVal val="#ppt_x-0.05"/>
                                          </p:val>
                                        </p:tav>
                                        <p:tav tm="100000">
                                          <p:val>
                                            <p:strVal val="#ppt_x"/>
                                          </p:val>
                                        </p:tav>
                                      </p:tavLst>
                                    </p:anim>
                                    <p:anim calcmode="lin" valueType="num">
                                      <p:cBhvr>
                                        <p:cTn id="54" dur="100" accel="100000" fill="hold">
                                          <p:stCondLst>
                                            <p:cond delay="400"/>
                                          </p:stCondLst>
                                        </p:cTn>
                                        <p:tgtEl>
                                          <p:spTgt spid="407"/>
                                        </p:tgtEl>
                                        <p:attrNameLst>
                                          <p:attrName>ppt_y</p:attrName>
                                        </p:attrNameLst>
                                      </p:cBhvr>
                                      <p:tavLst>
                                        <p:tav tm="0">
                                          <p:val>
                                            <p:strVal val="#ppt_y+0.1"/>
                                          </p:val>
                                        </p:tav>
                                        <p:tav tm="100000">
                                          <p:val>
                                            <p:strVal val="#ppt_y"/>
                                          </p:val>
                                        </p:tav>
                                      </p:tavLst>
                                    </p:anim>
                                  </p:childTnLst>
                                </p:cTn>
                              </p:par>
                              <p:par>
                                <p:cTn id="55" presetID="30" presetClass="entr" presetSubtype="0" fill="hold" grpId="0" nodeType="withEffect">
                                  <p:stCondLst>
                                    <p:cond delay="0"/>
                                  </p:stCondLst>
                                  <p:childTnLst>
                                    <p:set>
                                      <p:cBhvr>
                                        <p:cTn id="56" dur="1" fill="hold">
                                          <p:stCondLst>
                                            <p:cond delay="0"/>
                                          </p:stCondLst>
                                        </p:cTn>
                                        <p:tgtEl>
                                          <p:spTgt spid="408"/>
                                        </p:tgtEl>
                                        <p:attrNameLst>
                                          <p:attrName>style.visibility</p:attrName>
                                        </p:attrNameLst>
                                      </p:cBhvr>
                                      <p:to>
                                        <p:strVal val="visible"/>
                                      </p:to>
                                    </p:set>
                                    <p:animEffect transition="in" filter="fade">
                                      <p:cBhvr>
                                        <p:cTn id="57" dur="400" decel="100000"/>
                                        <p:tgtEl>
                                          <p:spTgt spid="408"/>
                                        </p:tgtEl>
                                      </p:cBhvr>
                                    </p:animEffect>
                                    <p:anim calcmode="lin" valueType="num">
                                      <p:cBhvr>
                                        <p:cTn id="58" dur="400" decel="100000" fill="hold"/>
                                        <p:tgtEl>
                                          <p:spTgt spid="408"/>
                                        </p:tgtEl>
                                        <p:attrNameLst>
                                          <p:attrName>style.rotation</p:attrName>
                                        </p:attrNameLst>
                                      </p:cBhvr>
                                      <p:tavLst>
                                        <p:tav tm="0">
                                          <p:val>
                                            <p:fltVal val="-90"/>
                                          </p:val>
                                        </p:tav>
                                        <p:tav tm="100000">
                                          <p:val>
                                            <p:fltVal val="0"/>
                                          </p:val>
                                        </p:tav>
                                      </p:tavLst>
                                    </p:anim>
                                    <p:anim calcmode="lin" valueType="num">
                                      <p:cBhvr>
                                        <p:cTn id="59" dur="400" decel="100000" fill="hold"/>
                                        <p:tgtEl>
                                          <p:spTgt spid="408"/>
                                        </p:tgtEl>
                                        <p:attrNameLst>
                                          <p:attrName>ppt_x</p:attrName>
                                        </p:attrNameLst>
                                      </p:cBhvr>
                                      <p:tavLst>
                                        <p:tav tm="0">
                                          <p:val>
                                            <p:strVal val="#ppt_x+0.4"/>
                                          </p:val>
                                        </p:tav>
                                        <p:tav tm="100000">
                                          <p:val>
                                            <p:strVal val="#ppt_x-0.05"/>
                                          </p:val>
                                        </p:tav>
                                      </p:tavLst>
                                    </p:anim>
                                    <p:anim calcmode="lin" valueType="num">
                                      <p:cBhvr>
                                        <p:cTn id="60" dur="400" decel="100000" fill="hold"/>
                                        <p:tgtEl>
                                          <p:spTgt spid="408"/>
                                        </p:tgtEl>
                                        <p:attrNameLst>
                                          <p:attrName>ppt_y</p:attrName>
                                        </p:attrNameLst>
                                      </p:cBhvr>
                                      <p:tavLst>
                                        <p:tav tm="0">
                                          <p:val>
                                            <p:strVal val="#ppt_y-0.4"/>
                                          </p:val>
                                        </p:tav>
                                        <p:tav tm="100000">
                                          <p:val>
                                            <p:strVal val="#ppt_y+0.1"/>
                                          </p:val>
                                        </p:tav>
                                      </p:tavLst>
                                    </p:anim>
                                    <p:anim calcmode="lin" valueType="num">
                                      <p:cBhvr>
                                        <p:cTn id="61" dur="100" accel="100000" fill="hold">
                                          <p:stCondLst>
                                            <p:cond delay="400"/>
                                          </p:stCondLst>
                                        </p:cTn>
                                        <p:tgtEl>
                                          <p:spTgt spid="408"/>
                                        </p:tgtEl>
                                        <p:attrNameLst>
                                          <p:attrName>ppt_x</p:attrName>
                                        </p:attrNameLst>
                                      </p:cBhvr>
                                      <p:tavLst>
                                        <p:tav tm="0">
                                          <p:val>
                                            <p:strVal val="#ppt_x-0.05"/>
                                          </p:val>
                                        </p:tav>
                                        <p:tav tm="100000">
                                          <p:val>
                                            <p:strVal val="#ppt_x"/>
                                          </p:val>
                                        </p:tav>
                                      </p:tavLst>
                                    </p:anim>
                                    <p:anim calcmode="lin" valueType="num">
                                      <p:cBhvr>
                                        <p:cTn id="62" dur="100" accel="100000" fill="hold">
                                          <p:stCondLst>
                                            <p:cond delay="400"/>
                                          </p:stCondLst>
                                        </p:cTn>
                                        <p:tgtEl>
                                          <p:spTgt spid="408"/>
                                        </p:tgtEl>
                                        <p:attrNameLst>
                                          <p:attrName>ppt_y</p:attrName>
                                        </p:attrNameLst>
                                      </p:cBhvr>
                                      <p:tavLst>
                                        <p:tav tm="0">
                                          <p:val>
                                            <p:strVal val="#ppt_y+0.1"/>
                                          </p:val>
                                        </p:tav>
                                        <p:tav tm="100000">
                                          <p:val>
                                            <p:strVal val="#ppt_y"/>
                                          </p:val>
                                        </p:tav>
                                      </p:tavLst>
                                    </p:anim>
                                  </p:childTnLst>
                                </p:cTn>
                              </p:par>
                              <p:par>
                                <p:cTn id="63" presetID="30" presetClass="entr" presetSubtype="0" fill="hold" grpId="0" nodeType="withEffect">
                                  <p:stCondLst>
                                    <p:cond delay="0"/>
                                  </p:stCondLst>
                                  <p:childTnLst>
                                    <p:set>
                                      <p:cBhvr>
                                        <p:cTn id="64" dur="1" fill="hold">
                                          <p:stCondLst>
                                            <p:cond delay="0"/>
                                          </p:stCondLst>
                                        </p:cTn>
                                        <p:tgtEl>
                                          <p:spTgt spid="415"/>
                                        </p:tgtEl>
                                        <p:attrNameLst>
                                          <p:attrName>style.visibility</p:attrName>
                                        </p:attrNameLst>
                                      </p:cBhvr>
                                      <p:to>
                                        <p:strVal val="visible"/>
                                      </p:to>
                                    </p:set>
                                    <p:animEffect transition="in" filter="fade">
                                      <p:cBhvr>
                                        <p:cTn id="65" dur="400" decel="100000"/>
                                        <p:tgtEl>
                                          <p:spTgt spid="415"/>
                                        </p:tgtEl>
                                      </p:cBhvr>
                                    </p:animEffect>
                                    <p:anim calcmode="lin" valueType="num">
                                      <p:cBhvr>
                                        <p:cTn id="66" dur="400" decel="100000" fill="hold"/>
                                        <p:tgtEl>
                                          <p:spTgt spid="415"/>
                                        </p:tgtEl>
                                        <p:attrNameLst>
                                          <p:attrName>style.rotation</p:attrName>
                                        </p:attrNameLst>
                                      </p:cBhvr>
                                      <p:tavLst>
                                        <p:tav tm="0">
                                          <p:val>
                                            <p:fltVal val="-90"/>
                                          </p:val>
                                        </p:tav>
                                        <p:tav tm="100000">
                                          <p:val>
                                            <p:fltVal val="0"/>
                                          </p:val>
                                        </p:tav>
                                      </p:tavLst>
                                    </p:anim>
                                    <p:anim calcmode="lin" valueType="num">
                                      <p:cBhvr>
                                        <p:cTn id="67" dur="400" decel="100000" fill="hold"/>
                                        <p:tgtEl>
                                          <p:spTgt spid="415"/>
                                        </p:tgtEl>
                                        <p:attrNameLst>
                                          <p:attrName>ppt_x</p:attrName>
                                        </p:attrNameLst>
                                      </p:cBhvr>
                                      <p:tavLst>
                                        <p:tav tm="0">
                                          <p:val>
                                            <p:strVal val="#ppt_x+0.4"/>
                                          </p:val>
                                        </p:tav>
                                        <p:tav tm="100000">
                                          <p:val>
                                            <p:strVal val="#ppt_x-0.05"/>
                                          </p:val>
                                        </p:tav>
                                      </p:tavLst>
                                    </p:anim>
                                    <p:anim calcmode="lin" valueType="num">
                                      <p:cBhvr>
                                        <p:cTn id="68" dur="400" decel="100000" fill="hold"/>
                                        <p:tgtEl>
                                          <p:spTgt spid="415"/>
                                        </p:tgtEl>
                                        <p:attrNameLst>
                                          <p:attrName>ppt_y</p:attrName>
                                        </p:attrNameLst>
                                      </p:cBhvr>
                                      <p:tavLst>
                                        <p:tav tm="0">
                                          <p:val>
                                            <p:strVal val="#ppt_y-0.4"/>
                                          </p:val>
                                        </p:tav>
                                        <p:tav tm="100000">
                                          <p:val>
                                            <p:strVal val="#ppt_y+0.1"/>
                                          </p:val>
                                        </p:tav>
                                      </p:tavLst>
                                    </p:anim>
                                    <p:anim calcmode="lin" valueType="num">
                                      <p:cBhvr>
                                        <p:cTn id="69" dur="100" accel="100000" fill="hold">
                                          <p:stCondLst>
                                            <p:cond delay="400"/>
                                          </p:stCondLst>
                                        </p:cTn>
                                        <p:tgtEl>
                                          <p:spTgt spid="415"/>
                                        </p:tgtEl>
                                        <p:attrNameLst>
                                          <p:attrName>ppt_x</p:attrName>
                                        </p:attrNameLst>
                                      </p:cBhvr>
                                      <p:tavLst>
                                        <p:tav tm="0">
                                          <p:val>
                                            <p:strVal val="#ppt_x-0.05"/>
                                          </p:val>
                                        </p:tav>
                                        <p:tav tm="100000">
                                          <p:val>
                                            <p:strVal val="#ppt_x"/>
                                          </p:val>
                                        </p:tav>
                                      </p:tavLst>
                                    </p:anim>
                                    <p:anim calcmode="lin" valueType="num">
                                      <p:cBhvr>
                                        <p:cTn id="70" dur="100" accel="100000" fill="hold">
                                          <p:stCondLst>
                                            <p:cond delay="400"/>
                                          </p:stCondLst>
                                        </p:cTn>
                                        <p:tgtEl>
                                          <p:spTgt spid="415"/>
                                        </p:tgtEl>
                                        <p:attrNameLst>
                                          <p:attrName>ppt_y</p:attrName>
                                        </p:attrNameLst>
                                      </p:cBhvr>
                                      <p:tavLst>
                                        <p:tav tm="0">
                                          <p:val>
                                            <p:strVal val="#ppt_y+0.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0" presetClass="entr" presetSubtype="0" fill="hold" nodeType="clickEffect">
                                  <p:stCondLst>
                                    <p:cond delay="0"/>
                                  </p:stCondLst>
                                  <p:childTnLst>
                                    <p:set>
                                      <p:cBhvr>
                                        <p:cTn id="74" dur="1" fill="hold">
                                          <p:stCondLst>
                                            <p:cond delay="0"/>
                                          </p:stCondLst>
                                        </p:cTn>
                                        <p:tgtEl>
                                          <p:spTgt spid="381"/>
                                        </p:tgtEl>
                                        <p:attrNameLst>
                                          <p:attrName>style.visibility</p:attrName>
                                        </p:attrNameLst>
                                      </p:cBhvr>
                                      <p:to>
                                        <p:strVal val="visible"/>
                                      </p:to>
                                    </p:set>
                                    <p:animEffect transition="in" filter="fade">
                                      <p:cBhvr>
                                        <p:cTn id="75" dur="400" decel="100000"/>
                                        <p:tgtEl>
                                          <p:spTgt spid="381"/>
                                        </p:tgtEl>
                                      </p:cBhvr>
                                    </p:animEffect>
                                    <p:anim calcmode="lin" valueType="num">
                                      <p:cBhvr>
                                        <p:cTn id="76" dur="400" decel="100000" fill="hold"/>
                                        <p:tgtEl>
                                          <p:spTgt spid="381"/>
                                        </p:tgtEl>
                                        <p:attrNameLst>
                                          <p:attrName>style.rotation</p:attrName>
                                        </p:attrNameLst>
                                      </p:cBhvr>
                                      <p:tavLst>
                                        <p:tav tm="0">
                                          <p:val>
                                            <p:fltVal val="-90"/>
                                          </p:val>
                                        </p:tav>
                                        <p:tav tm="100000">
                                          <p:val>
                                            <p:fltVal val="0"/>
                                          </p:val>
                                        </p:tav>
                                      </p:tavLst>
                                    </p:anim>
                                    <p:anim calcmode="lin" valueType="num">
                                      <p:cBhvr>
                                        <p:cTn id="77" dur="400" decel="100000" fill="hold"/>
                                        <p:tgtEl>
                                          <p:spTgt spid="381"/>
                                        </p:tgtEl>
                                        <p:attrNameLst>
                                          <p:attrName>ppt_x</p:attrName>
                                        </p:attrNameLst>
                                      </p:cBhvr>
                                      <p:tavLst>
                                        <p:tav tm="0">
                                          <p:val>
                                            <p:strVal val="#ppt_x+0.4"/>
                                          </p:val>
                                        </p:tav>
                                        <p:tav tm="100000">
                                          <p:val>
                                            <p:strVal val="#ppt_x-0.05"/>
                                          </p:val>
                                        </p:tav>
                                      </p:tavLst>
                                    </p:anim>
                                    <p:anim calcmode="lin" valueType="num">
                                      <p:cBhvr>
                                        <p:cTn id="78" dur="400" decel="100000" fill="hold"/>
                                        <p:tgtEl>
                                          <p:spTgt spid="381"/>
                                        </p:tgtEl>
                                        <p:attrNameLst>
                                          <p:attrName>ppt_y</p:attrName>
                                        </p:attrNameLst>
                                      </p:cBhvr>
                                      <p:tavLst>
                                        <p:tav tm="0">
                                          <p:val>
                                            <p:strVal val="#ppt_y-0.4"/>
                                          </p:val>
                                        </p:tav>
                                        <p:tav tm="100000">
                                          <p:val>
                                            <p:strVal val="#ppt_y+0.1"/>
                                          </p:val>
                                        </p:tav>
                                      </p:tavLst>
                                    </p:anim>
                                    <p:anim calcmode="lin" valueType="num">
                                      <p:cBhvr>
                                        <p:cTn id="79" dur="100" accel="100000" fill="hold">
                                          <p:stCondLst>
                                            <p:cond delay="400"/>
                                          </p:stCondLst>
                                        </p:cTn>
                                        <p:tgtEl>
                                          <p:spTgt spid="381"/>
                                        </p:tgtEl>
                                        <p:attrNameLst>
                                          <p:attrName>ppt_x</p:attrName>
                                        </p:attrNameLst>
                                      </p:cBhvr>
                                      <p:tavLst>
                                        <p:tav tm="0">
                                          <p:val>
                                            <p:strVal val="#ppt_x-0.05"/>
                                          </p:val>
                                        </p:tav>
                                        <p:tav tm="100000">
                                          <p:val>
                                            <p:strVal val="#ppt_x"/>
                                          </p:val>
                                        </p:tav>
                                      </p:tavLst>
                                    </p:anim>
                                    <p:anim calcmode="lin" valueType="num">
                                      <p:cBhvr>
                                        <p:cTn id="80" dur="100" accel="100000" fill="hold">
                                          <p:stCondLst>
                                            <p:cond delay="400"/>
                                          </p:stCondLst>
                                        </p:cTn>
                                        <p:tgtEl>
                                          <p:spTgt spid="381"/>
                                        </p:tgtEl>
                                        <p:attrNameLst>
                                          <p:attrName>ppt_y</p:attrName>
                                        </p:attrNameLst>
                                      </p:cBhvr>
                                      <p:tavLst>
                                        <p:tav tm="0">
                                          <p:val>
                                            <p:strVal val="#ppt_y+0.1"/>
                                          </p:val>
                                        </p:tav>
                                        <p:tav tm="100000">
                                          <p:val>
                                            <p:strVal val="#ppt_y"/>
                                          </p:val>
                                        </p:tav>
                                      </p:tavLst>
                                    </p:anim>
                                  </p:childTnLst>
                                </p:cTn>
                              </p:par>
                              <p:par>
                                <p:cTn id="81" presetID="30" presetClass="entr" presetSubtype="0" fill="hold" grpId="0" nodeType="withEffect">
                                  <p:stCondLst>
                                    <p:cond delay="0"/>
                                  </p:stCondLst>
                                  <p:childTnLst>
                                    <p:set>
                                      <p:cBhvr>
                                        <p:cTn id="82" dur="1" fill="hold">
                                          <p:stCondLst>
                                            <p:cond delay="0"/>
                                          </p:stCondLst>
                                        </p:cTn>
                                        <p:tgtEl>
                                          <p:spTgt spid="399"/>
                                        </p:tgtEl>
                                        <p:attrNameLst>
                                          <p:attrName>style.visibility</p:attrName>
                                        </p:attrNameLst>
                                      </p:cBhvr>
                                      <p:to>
                                        <p:strVal val="visible"/>
                                      </p:to>
                                    </p:set>
                                    <p:animEffect transition="in" filter="fade">
                                      <p:cBhvr>
                                        <p:cTn id="83" dur="400" decel="100000"/>
                                        <p:tgtEl>
                                          <p:spTgt spid="399"/>
                                        </p:tgtEl>
                                      </p:cBhvr>
                                    </p:animEffect>
                                    <p:anim calcmode="lin" valueType="num">
                                      <p:cBhvr>
                                        <p:cTn id="84" dur="400" decel="100000" fill="hold"/>
                                        <p:tgtEl>
                                          <p:spTgt spid="399"/>
                                        </p:tgtEl>
                                        <p:attrNameLst>
                                          <p:attrName>style.rotation</p:attrName>
                                        </p:attrNameLst>
                                      </p:cBhvr>
                                      <p:tavLst>
                                        <p:tav tm="0">
                                          <p:val>
                                            <p:fltVal val="-90"/>
                                          </p:val>
                                        </p:tav>
                                        <p:tav tm="100000">
                                          <p:val>
                                            <p:fltVal val="0"/>
                                          </p:val>
                                        </p:tav>
                                      </p:tavLst>
                                    </p:anim>
                                    <p:anim calcmode="lin" valueType="num">
                                      <p:cBhvr>
                                        <p:cTn id="85" dur="400" decel="100000" fill="hold"/>
                                        <p:tgtEl>
                                          <p:spTgt spid="399"/>
                                        </p:tgtEl>
                                        <p:attrNameLst>
                                          <p:attrName>ppt_x</p:attrName>
                                        </p:attrNameLst>
                                      </p:cBhvr>
                                      <p:tavLst>
                                        <p:tav tm="0">
                                          <p:val>
                                            <p:strVal val="#ppt_x+0.4"/>
                                          </p:val>
                                        </p:tav>
                                        <p:tav tm="100000">
                                          <p:val>
                                            <p:strVal val="#ppt_x-0.05"/>
                                          </p:val>
                                        </p:tav>
                                      </p:tavLst>
                                    </p:anim>
                                    <p:anim calcmode="lin" valueType="num">
                                      <p:cBhvr>
                                        <p:cTn id="86" dur="400" decel="100000" fill="hold"/>
                                        <p:tgtEl>
                                          <p:spTgt spid="399"/>
                                        </p:tgtEl>
                                        <p:attrNameLst>
                                          <p:attrName>ppt_y</p:attrName>
                                        </p:attrNameLst>
                                      </p:cBhvr>
                                      <p:tavLst>
                                        <p:tav tm="0">
                                          <p:val>
                                            <p:strVal val="#ppt_y-0.4"/>
                                          </p:val>
                                        </p:tav>
                                        <p:tav tm="100000">
                                          <p:val>
                                            <p:strVal val="#ppt_y+0.1"/>
                                          </p:val>
                                        </p:tav>
                                      </p:tavLst>
                                    </p:anim>
                                    <p:anim calcmode="lin" valueType="num">
                                      <p:cBhvr>
                                        <p:cTn id="87" dur="100" accel="100000" fill="hold">
                                          <p:stCondLst>
                                            <p:cond delay="400"/>
                                          </p:stCondLst>
                                        </p:cTn>
                                        <p:tgtEl>
                                          <p:spTgt spid="399"/>
                                        </p:tgtEl>
                                        <p:attrNameLst>
                                          <p:attrName>ppt_x</p:attrName>
                                        </p:attrNameLst>
                                      </p:cBhvr>
                                      <p:tavLst>
                                        <p:tav tm="0">
                                          <p:val>
                                            <p:strVal val="#ppt_x-0.05"/>
                                          </p:val>
                                        </p:tav>
                                        <p:tav tm="100000">
                                          <p:val>
                                            <p:strVal val="#ppt_x"/>
                                          </p:val>
                                        </p:tav>
                                      </p:tavLst>
                                    </p:anim>
                                    <p:anim calcmode="lin" valueType="num">
                                      <p:cBhvr>
                                        <p:cTn id="88" dur="100" accel="100000" fill="hold">
                                          <p:stCondLst>
                                            <p:cond delay="400"/>
                                          </p:stCondLst>
                                        </p:cTn>
                                        <p:tgtEl>
                                          <p:spTgt spid="399"/>
                                        </p:tgtEl>
                                        <p:attrNameLst>
                                          <p:attrName>ppt_y</p:attrName>
                                        </p:attrNameLst>
                                      </p:cBhvr>
                                      <p:tavLst>
                                        <p:tav tm="0">
                                          <p:val>
                                            <p:strVal val="#ppt_y+0.1"/>
                                          </p:val>
                                        </p:tav>
                                        <p:tav tm="100000">
                                          <p:val>
                                            <p:strVal val="#ppt_y"/>
                                          </p:val>
                                        </p:tav>
                                      </p:tavLst>
                                    </p:anim>
                                  </p:childTnLst>
                                </p:cTn>
                              </p:par>
                              <p:par>
                                <p:cTn id="89" presetID="30" presetClass="entr" presetSubtype="0" fill="hold" grpId="0" nodeType="withEffect">
                                  <p:stCondLst>
                                    <p:cond delay="0"/>
                                  </p:stCondLst>
                                  <p:childTnLst>
                                    <p:set>
                                      <p:cBhvr>
                                        <p:cTn id="90" dur="1" fill="hold">
                                          <p:stCondLst>
                                            <p:cond delay="0"/>
                                          </p:stCondLst>
                                        </p:cTn>
                                        <p:tgtEl>
                                          <p:spTgt spid="404"/>
                                        </p:tgtEl>
                                        <p:attrNameLst>
                                          <p:attrName>style.visibility</p:attrName>
                                        </p:attrNameLst>
                                      </p:cBhvr>
                                      <p:to>
                                        <p:strVal val="visible"/>
                                      </p:to>
                                    </p:set>
                                    <p:animEffect transition="in" filter="fade">
                                      <p:cBhvr>
                                        <p:cTn id="91" dur="400" decel="100000"/>
                                        <p:tgtEl>
                                          <p:spTgt spid="404"/>
                                        </p:tgtEl>
                                      </p:cBhvr>
                                    </p:animEffect>
                                    <p:anim calcmode="lin" valueType="num">
                                      <p:cBhvr>
                                        <p:cTn id="92" dur="400" decel="100000" fill="hold"/>
                                        <p:tgtEl>
                                          <p:spTgt spid="404"/>
                                        </p:tgtEl>
                                        <p:attrNameLst>
                                          <p:attrName>style.rotation</p:attrName>
                                        </p:attrNameLst>
                                      </p:cBhvr>
                                      <p:tavLst>
                                        <p:tav tm="0">
                                          <p:val>
                                            <p:fltVal val="-90"/>
                                          </p:val>
                                        </p:tav>
                                        <p:tav tm="100000">
                                          <p:val>
                                            <p:fltVal val="0"/>
                                          </p:val>
                                        </p:tav>
                                      </p:tavLst>
                                    </p:anim>
                                    <p:anim calcmode="lin" valueType="num">
                                      <p:cBhvr>
                                        <p:cTn id="93" dur="400" decel="100000" fill="hold"/>
                                        <p:tgtEl>
                                          <p:spTgt spid="404"/>
                                        </p:tgtEl>
                                        <p:attrNameLst>
                                          <p:attrName>ppt_x</p:attrName>
                                        </p:attrNameLst>
                                      </p:cBhvr>
                                      <p:tavLst>
                                        <p:tav tm="0">
                                          <p:val>
                                            <p:strVal val="#ppt_x+0.4"/>
                                          </p:val>
                                        </p:tav>
                                        <p:tav tm="100000">
                                          <p:val>
                                            <p:strVal val="#ppt_x-0.05"/>
                                          </p:val>
                                        </p:tav>
                                      </p:tavLst>
                                    </p:anim>
                                    <p:anim calcmode="lin" valueType="num">
                                      <p:cBhvr>
                                        <p:cTn id="94" dur="400" decel="100000" fill="hold"/>
                                        <p:tgtEl>
                                          <p:spTgt spid="404"/>
                                        </p:tgtEl>
                                        <p:attrNameLst>
                                          <p:attrName>ppt_y</p:attrName>
                                        </p:attrNameLst>
                                      </p:cBhvr>
                                      <p:tavLst>
                                        <p:tav tm="0">
                                          <p:val>
                                            <p:strVal val="#ppt_y-0.4"/>
                                          </p:val>
                                        </p:tav>
                                        <p:tav tm="100000">
                                          <p:val>
                                            <p:strVal val="#ppt_y+0.1"/>
                                          </p:val>
                                        </p:tav>
                                      </p:tavLst>
                                    </p:anim>
                                    <p:anim calcmode="lin" valueType="num">
                                      <p:cBhvr>
                                        <p:cTn id="95" dur="100" accel="100000" fill="hold">
                                          <p:stCondLst>
                                            <p:cond delay="400"/>
                                          </p:stCondLst>
                                        </p:cTn>
                                        <p:tgtEl>
                                          <p:spTgt spid="404"/>
                                        </p:tgtEl>
                                        <p:attrNameLst>
                                          <p:attrName>ppt_x</p:attrName>
                                        </p:attrNameLst>
                                      </p:cBhvr>
                                      <p:tavLst>
                                        <p:tav tm="0">
                                          <p:val>
                                            <p:strVal val="#ppt_x-0.05"/>
                                          </p:val>
                                        </p:tav>
                                        <p:tav tm="100000">
                                          <p:val>
                                            <p:strVal val="#ppt_x"/>
                                          </p:val>
                                        </p:tav>
                                      </p:tavLst>
                                    </p:anim>
                                    <p:anim calcmode="lin" valueType="num">
                                      <p:cBhvr>
                                        <p:cTn id="96" dur="100" accel="100000" fill="hold">
                                          <p:stCondLst>
                                            <p:cond delay="400"/>
                                          </p:stCondLst>
                                        </p:cTn>
                                        <p:tgtEl>
                                          <p:spTgt spid="404"/>
                                        </p:tgtEl>
                                        <p:attrNameLst>
                                          <p:attrName>ppt_y</p:attrName>
                                        </p:attrNameLst>
                                      </p:cBhvr>
                                      <p:tavLst>
                                        <p:tav tm="0">
                                          <p:val>
                                            <p:strVal val="#ppt_y+0.1"/>
                                          </p:val>
                                        </p:tav>
                                        <p:tav tm="100000">
                                          <p:val>
                                            <p:strVal val="#ppt_y"/>
                                          </p:val>
                                        </p:tav>
                                      </p:tavLst>
                                    </p:anim>
                                  </p:childTnLst>
                                </p:cTn>
                              </p:par>
                              <p:par>
                                <p:cTn id="97" presetID="30" presetClass="entr" presetSubtype="0" fill="hold" grpId="0" nodeType="withEffect">
                                  <p:stCondLst>
                                    <p:cond delay="0"/>
                                  </p:stCondLst>
                                  <p:childTnLst>
                                    <p:set>
                                      <p:cBhvr>
                                        <p:cTn id="98" dur="1" fill="hold">
                                          <p:stCondLst>
                                            <p:cond delay="0"/>
                                          </p:stCondLst>
                                        </p:cTn>
                                        <p:tgtEl>
                                          <p:spTgt spid="409"/>
                                        </p:tgtEl>
                                        <p:attrNameLst>
                                          <p:attrName>style.visibility</p:attrName>
                                        </p:attrNameLst>
                                      </p:cBhvr>
                                      <p:to>
                                        <p:strVal val="visible"/>
                                      </p:to>
                                    </p:set>
                                    <p:animEffect transition="in" filter="fade">
                                      <p:cBhvr>
                                        <p:cTn id="99" dur="400" decel="100000"/>
                                        <p:tgtEl>
                                          <p:spTgt spid="409"/>
                                        </p:tgtEl>
                                      </p:cBhvr>
                                    </p:animEffect>
                                    <p:anim calcmode="lin" valueType="num">
                                      <p:cBhvr>
                                        <p:cTn id="100" dur="400" decel="100000" fill="hold"/>
                                        <p:tgtEl>
                                          <p:spTgt spid="409"/>
                                        </p:tgtEl>
                                        <p:attrNameLst>
                                          <p:attrName>style.rotation</p:attrName>
                                        </p:attrNameLst>
                                      </p:cBhvr>
                                      <p:tavLst>
                                        <p:tav tm="0">
                                          <p:val>
                                            <p:fltVal val="-90"/>
                                          </p:val>
                                        </p:tav>
                                        <p:tav tm="100000">
                                          <p:val>
                                            <p:fltVal val="0"/>
                                          </p:val>
                                        </p:tav>
                                      </p:tavLst>
                                    </p:anim>
                                    <p:anim calcmode="lin" valueType="num">
                                      <p:cBhvr>
                                        <p:cTn id="101" dur="400" decel="100000" fill="hold"/>
                                        <p:tgtEl>
                                          <p:spTgt spid="409"/>
                                        </p:tgtEl>
                                        <p:attrNameLst>
                                          <p:attrName>ppt_x</p:attrName>
                                        </p:attrNameLst>
                                      </p:cBhvr>
                                      <p:tavLst>
                                        <p:tav tm="0">
                                          <p:val>
                                            <p:strVal val="#ppt_x+0.4"/>
                                          </p:val>
                                        </p:tav>
                                        <p:tav tm="100000">
                                          <p:val>
                                            <p:strVal val="#ppt_x-0.05"/>
                                          </p:val>
                                        </p:tav>
                                      </p:tavLst>
                                    </p:anim>
                                    <p:anim calcmode="lin" valueType="num">
                                      <p:cBhvr>
                                        <p:cTn id="102" dur="400" decel="100000" fill="hold"/>
                                        <p:tgtEl>
                                          <p:spTgt spid="409"/>
                                        </p:tgtEl>
                                        <p:attrNameLst>
                                          <p:attrName>ppt_y</p:attrName>
                                        </p:attrNameLst>
                                      </p:cBhvr>
                                      <p:tavLst>
                                        <p:tav tm="0">
                                          <p:val>
                                            <p:strVal val="#ppt_y-0.4"/>
                                          </p:val>
                                        </p:tav>
                                        <p:tav tm="100000">
                                          <p:val>
                                            <p:strVal val="#ppt_y+0.1"/>
                                          </p:val>
                                        </p:tav>
                                      </p:tavLst>
                                    </p:anim>
                                    <p:anim calcmode="lin" valueType="num">
                                      <p:cBhvr>
                                        <p:cTn id="103" dur="100" accel="100000" fill="hold">
                                          <p:stCondLst>
                                            <p:cond delay="400"/>
                                          </p:stCondLst>
                                        </p:cTn>
                                        <p:tgtEl>
                                          <p:spTgt spid="409"/>
                                        </p:tgtEl>
                                        <p:attrNameLst>
                                          <p:attrName>ppt_x</p:attrName>
                                        </p:attrNameLst>
                                      </p:cBhvr>
                                      <p:tavLst>
                                        <p:tav tm="0">
                                          <p:val>
                                            <p:strVal val="#ppt_x-0.05"/>
                                          </p:val>
                                        </p:tav>
                                        <p:tav tm="100000">
                                          <p:val>
                                            <p:strVal val="#ppt_x"/>
                                          </p:val>
                                        </p:tav>
                                      </p:tavLst>
                                    </p:anim>
                                    <p:anim calcmode="lin" valueType="num">
                                      <p:cBhvr>
                                        <p:cTn id="104" dur="100" accel="100000" fill="hold">
                                          <p:stCondLst>
                                            <p:cond delay="400"/>
                                          </p:stCondLst>
                                        </p:cTn>
                                        <p:tgtEl>
                                          <p:spTgt spid="409"/>
                                        </p:tgtEl>
                                        <p:attrNameLst>
                                          <p:attrName>ppt_y</p:attrName>
                                        </p:attrNameLst>
                                      </p:cBhvr>
                                      <p:tavLst>
                                        <p:tav tm="0">
                                          <p:val>
                                            <p:strVal val="#ppt_y+0.1"/>
                                          </p:val>
                                        </p:tav>
                                        <p:tav tm="100000">
                                          <p:val>
                                            <p:strVal val="#ppt_y"/>
                                          </p:val>
                                        </p:tav>
                                      </p:tavLst>
                                    </p:anim>
                                  </p:childTnLst>
                                </p:cTn>
                              </p:par>
                              <p:par>
                                <p:cTn id="105" presetID="30" presetClass="entr" presetSubtype="0" fill="hold" grpId="0" nodeType="withEffect">
                                  <p:stCondLst>
                                    <p:cond delay="0"/>
                                  </p:stCondLst>
                                  <p:childTnLst>
                                    <p:set>
                                      <p:cBhvr>
                                        <p:cTn id="106" dur="1" fill="hold">
                                          <p:stCondLst>
                                            <p:cond delay="0"/>
                                          </p:stCondLst>
                                        </p:cTn>
                                        <p:tgtEl>
                                          <p:spTgt spid="413"/>
                                        </p:tgtEl>
                                        <p:attrNameLst>
                                          <p:attrName>style.visibility</p:attrName>
                                        </p:attrNameLst>
                                      </p:cBhvr>
                                      <p:to>
                                        <p:strVal val="visible"/>
                                      </p:to>
                                    </p:set>
                                    <p:animEffect transition="in" filter="fade">
                                      <p:cBhvr>
                                        <p:cTn id="107" dur="400" decel="100000"/>
                                        <p:tgtEl>
                                          <p:spTgt spid="413"/>
                                        </p:tgtEl>
                                      </p:cBhvr>
                                    </p:animEffect>
                                    <p:anim calcmode="lin" valueType="num">
                                      <p:cBhvr>
                                        <p:cTn id="108" dur="400" decel="100000" fill="hold"/>
                                        <p:tgtEl>
                                          <p:spTgt spid="413"/>
                                        </p:tgtEl>
                                        <p:attrNameLst>
                                          <p:attrName>style.rotation</p:attrName>
                                        </p:attrNameLst>
                                      </p:cBhvr>
                                      <p:tavLst>
                                        <p:tav tm="0">
                                          <p:val>
                                            <p:fltVal val="-90"/>
                                          </p:val>
                                        </p:tav>
                                        <p:tav tm="100000">
                                          <p:val>
                                            <p:fltVal val="0"/>
                                          </p:val>
                                        </p:tav>
                                      </p:tavLst>
                                    </p:anim>
                                    <p:anim calcmode="lin" valueType="num">
                                      <p:cBhvr>
                                        <p:cTn id="109" dur="400" decel="100000" fill="hold"/>
                                        <p:tgtEl>
                                          <p:spTgt spid="413"/>
                                        </p:tgtEl>
                                        <p:attrNameLst>
                                          <p:attrName>ppt_x</p:attrName>
                                        </p:attrNameLst>
                                      </p:cBhvr>
                                      <p:tavLst>
                                        <p:tav tm="0">
                                          <p:val>
                                            <p:strVal val="#ppt_x+0.4"/>
                                          </p:val>
                                        </p:tav>
                                        <p:tav tm="100000">
                                          <p:val>
                                            <p:strVal val="#ppt_x-0.05"/>
                                          </p:val>
                                        </p:tav>
                                      </p:tavLst>
                                    </p:anim>
                                    <p:anim calcmode="lin" valueType="num">
                                      <p:cBhvr>
                                        <p:cTn id="110" dur="400" decel="100000" fill="hold"/>
                                        <p:tgtEl>
                                          <p:spTgt spid="413"/>
                                        </p:tgtEl>
                                        <p:attrNameLst>
                                          <p:attrName>ppt_y</p:attrName>
                                        </p:attrNameLst>
                                      </p:cBhvr>
                                      <p:tavLst>
                                        <p:tav tm="0">
                                          <p:val>
                                            <p:strVal val="#ppt_y-0.4"/>
                                          </p:val>
                                        </p:tav>
                                        <p:tav tm="100000">
                                          <p:val>
                                            <p:strVal val="#ppt_y+0.1"/>
                                          </p:val>
                                        </p:tav>
                                      </p:tavLst>
                                    </p:anim>
                                    <p:anim calcmode="lin" valueType="num">
                                      <p:cBhvr>
                                        <p:cTn id="111" dur="100" accel="100000" fill="hold">
                                          <p:stCondLst>
                                            <p:cond delay="400"/>
                                          </p:stCondLst>
                                        </p:cTn>
                                        <p:tgtEl>
                                          <p:spTgt spid="413"/>
                                        </p:tgtEl>
                                        <p:attrNameLst>
                                          <p:attrName>ppt_x</p:attrName>
                                        </p:attrNameLst>
                                      </p:cBhvr>
                                      <p:tavLst>
                                        <p:tav tm="0">
                                          <p:val>
                                            <p:strVal val="#ppt_x-0.05"/>
                                          </p:val>
                                        </p:tav>
                                        <p:tav tm="100000">
                                          <p:val>
                                            <p:strVal val="#ppt_x"/>
                                          </p:val>
                                        </p:tav>
                                      </p:tavLst>
                                    </p:anim>
                                    <p:anim calcmode="lin" valueType="num">
                                      <p:cBhvr>
                                        <p:cTn id="112" dur="100" accel="100000" fill="hold">
                                          <p:stCondLst>
                                            <p:cond delay="400"/>
                                          </p:stCondLst>
                                        </p:cTn>
                                        <p:tgtEl>
                                          <p:spTgt spid="413"/>
                                        </p:tgtEl>
                                        <p:attrNameLst>
                                          <p:attrName>ppt_y</p:attrName>
                                        </p:attrNameLst>
                                      </p:cBhvr>
                                      <p:tavLst>
                                        <p:tav tm="0">
                                          <p:val>
                                            <p:strVal val="#ppt_y+0.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30" presetClass="entr" presetSubtype="0" fill="hold"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400" decel="100000"/>
                                        <p:tgtEl>
                                          <p:spTgt spid="17"/>
                                        </p:tgtEl>
                                      </p:cBhvr>
                                    </p:animEffect>
                                    <p:anim calcmode="lin" valueType="num">
                                      <p:cBhvr>
                                        <p:cTn id="118" dur="400" decel="100000" fill="hold"/>
                                        <p:tgtEl>
                                          <p:spTgt spid="17"/>
                                        </p:tgtEl>
                                        <p:attrNameLst>
                                          <p:attrName>style.rotation</p:attrName>
                                        </p:attrNameLst>
                                      </p:cBhvr>
                                      <p:tavLst>
                                        <p:tav tm="0">
                                          <p:val>
                                            <p:fltVal val="-90"/>
                                          </p:val>
                                        </p:tav>
                                        <p:tav tm="100000">
                                          <p:val>
                                            <p:fltVal val="0"/>
                                          </p:val>
                                        </p:tav>
                                      </p:tavLst>
                                    </p:anim>
                                    <p:anim calcmode="lin" valueType="num">
                                      <p:cBhvr>
                                        <p:cTn id="119" dur="400" decel="100000" fill="hold"/>
                                        <p:tgtEl>
                                          <p:spTgt spid="17"/>
                                        </p:tgtEl>
                                        <p:attrNameLst>
                                          <p:attrName>ppt_x</p:attrName>
                                        </p:attrNameLst>
                                      </p:cBhvr>
                                      <p:tavLst>
                                        <p:tav tm="0">
                                          <p:val>
                                            <p:strVal val="#ppt_x+0.4"/>
                                          </p:val>
                                        </p:tav>
                                        <p:tav tm="100000">
                                          <p:val>
                                            <p:strVal val="#ppt_x-0.05"/>
                                          </p:val>
                                        </p:tav>
                                      </p:tavLst>
                                    </p:anim>
                                    <p:anim calcmode="lin" valueType="num">
                                      <p:cBhvr>
                                        <p:cTn id="120" dur="400" decel="100000" fill="hold"/>
                                        <p:tgtEl>
                                          <p:spTgt spid="17"/>
                                        </p:tgtEl>
                                        <p:attrNameLst>
                                          <p:attrName>ppt_y</p:attrName>
                                        </p:attrNameLst>
                                      </p:cBhvr>
                                      <p:tavLst>
                                        <p:tav tm="0">
                                          <p:val>
                                            <p:strVal val="#ppt_y-0.4"/>
                                          </p:val>
                                        </p:tav>
                                        <p:tav tm="100000">
                                          <p:val>
                                            <p:strVal val="#ppt_y+0.1"/>
                                          </p:val>
                                        </p:tav>
                                      </p:tavLst>
                                    </p:anim>
                                    <p:anim calcmode="lin" valueType="num">
                                      <p:cBhvr>
                                        <p:cTn id="121" dur="100" accel="100000" fill="hold">
                                          <p:stCondLst>
                                            <p:cond delay="400"/>
                                          </p:stCondLst>
                                        </p:cTn>
                                        <p:tgtEl>
                                          <p:spTgt spid="17"/>
                                        </p:tgtEl>
                                        <p:attrNameLst>
                                          <p:attrName>ppt_x</p:attrName>
                                        </p:attrNameLst>
                                      </p:cBhvr>
                                      <p:tavLst>
                                        <p:tav tm="0">
                                          <p:val>
                                            <p:strVal val="#ppt_x-0.05"/>
                                          </p:val>
                                        </p:tav>
                                        <p:tav tm="100000">
                                          <p:val>
                                            <p:strVal val="#ppt_x"/>
                                          </p:val>
                                        </p:tav>
                                      </p:tavLst>
                                    </p:anim>
                                    <p:anim calcmode="lin" valueType="num">
                                      <p:cBhvr>
                                        <p:cTn id="122" dur="100" accel="100000" fill="hold">
                                          <p:stCondLst>
                                            <p:cond delay="400"/>
                                          </p:stCondLst>
                                        </p:cTn>
                                        <p:tgtEl>
                                          <p:spTgt spid="17"/>
                                        </p:tgtEl>
                                        <p:attrNameLst>
                                          <p:attrName>ppt_y</p:attrName>
                                        </p:attrNameLst>
                                      </p:cBhvr>
                                      <p:tavLst>
                                        <p:tav tm="0">
                                          <p:val>
                                            <p:strVal val="#ppt_y+0.1"/>
                                          </p:val>
                                        </p:tav>
                                        <p:tav tm="100000">
                                          <p:val>
                                            <p:strVal val="#ppt_y"/>
                                          </p:val>
                                        </p:tav>
                                      </p:tavLst>
                                    </p:anim>
                                  </p:childTnLst>
                                </p:cTn>
                              </p:par>
                              <p:par>
                                <p:cTn id="123" presetID="30" presetClass="entr" presetSubtype="0" fill="hold" grpId="0" nodeType="withEffect">
                                  <p:stCondLst>
                                    <p:cond delay="0"/>
                                  </p:stCondLst>
                                  <p:childTnLst>
                                    <p:set>
                                      <p:cBhvr>
                                        <p:cTn id="124" dur="1" fill="hold">
                                          <p:stCondLst>
                                            <p:cond delay="0"/>
                                          </p:stCondLst>
                                        </p:cTn>
                                        <p:tgtEl>
                                          <p:spTgt spid="26"/>
                                        </p:tgtEl>
                                        <p:attrNameLst>
                                          <p:attrName>style.visibility</p:attrName>
                                        </p:attrNameLst>
                                      </p:cBhvr>
                                      <p:to>
                                        <p:strVal val="visible"/>
                                      </p:to>
                                    </p:set>
                                    <p:animEffect transition="in" filter="fade">
                                      <p:cBhvr>
                                        <p:cTn id="125" dur="400" decel="100000"/>
                                        <p:tgtEl>
                                          <p:spTgt spid="26"/>
                                        </p:tgtEl>
                                      </p:cBhvr>
                                    </p:animEffect>
                                    <p:anim calcmode="lin" valueType="num">
                                      <p:cBhvr>
                                        <p:cTn id="126" dur="400" decel="100000" fill="hold"/>
                                        <p:tgtEl>
                                          <p:spTgt spid="26"/>
                                        </p:tgtEl>
                                        <p:attrNameLst>
                                          <p:attrName>style.rotation</p:attrName>
                                        </p:attrNameLst>
                                      </p:cBhvr>
                                      <p:tavLst>
                                        <p:tav tm="0">
                                          <p:val>
                                            <p:fltVal val="-90"/>
                                          </p:val>
                                        </p:tav>
                                        <p:tav tm="100000">
                                          <p:val>
                                            <p:fltVal val="0"/>
                                          </p:val>
                                        </p:tav>
                                      </p:tavLst>
                                    </p:anim>
                                    <p:anim calcmode="lin" valueType="num">
                                      <p:cBhvr>
                                        <p:cTn id="127" dur="400" decel="100000" fill="hold"/>
                                        <p:tgtEl>
                                          <p:spTgt spid="26"/>
                                        </p:tgtEl>
                                        <p:attrNameLst>
                                          <p:attrName>ppt_x</p:attrName>
                                        </p:attrNameLst>
                                      </p:cBhvr>
                                      <p:tavLst>
                                        <p:tav tm="0">
                                          <p:val>
                                            <p:strVal val="#ppt_x+0.4"/>
                                          </p:val>
                                        </p:tav>
                                        <p:tav tm="100000">
                                          <p:val>
                                            <p:strVal val="#ppt_x-0.05"/>
                                          </p:val>
                                        </p:tav>
                                      </p:tavLst>
                                    </p:anim>
                                    <p:anim calcmode="lin" valueType="num">
                                      <p:cBhvr>
                                        <p:cTn id="128" dur="400" decel="100000" fill="hold"/>
                                        <p:tgtEl>
                                          <p:spTgt spid="26"/>
                                        </p:tgtEl>
                                        <p:attrNameLst>
                                          <p:attrName>ppt_y</p:attrName>
                                        </p:attrNameLst>
                                      </p:cBhvr>
                                      <p:tavLst>
                                        <p:tav tm="0">
                                          <p:val>
                                            <p:strVal val="#ppt_y-0.4"/>
                                          </p:val>
                                        </p:tav>
                                        <p:tav tm="100000">
                                          <p:val>
                                            <p:strVal val="#ppt_y+0.1"/>
                                          </p:val>
                                        </p:tav>
                                      </p:tavLst>
                                    </p:anim>
                                    <p:anim calcmode="lin" valueType="num">
                                      <p:cBhvr>
                                        <p:cTn id="129" dur="100" accel="100000" fill="hold">
                                          <p:stCondLst>
                                            <p:cond delay="400"/>
                                          </p:stCondLst>
                                        </p:cTn>
                                        <p:tgtEl>
                                          <p:spTgt spid="26"/>
                                        </p:tgtEl>
                                        <p:attrNameLst>
                                          <p:attrName>ppt_x</p:attrName>
                                        </p:attrNameLst>
                                      </p:cBhvr>
                                      <p:tavLst>
                                        <p:tav tm="0">
                                          <p:val>
                                            <p:strVal val="#ppt_x-0.05"/>
                                          </p:val>
                                        </p:tav>
                                        <p:tav tm="100000">
                                          <p:val>
                                            <p:strVal val="#ppt_x"/>
                                          </p:val>
                                        </p:tav>
                                      </p:tavLst>
                                    </p:anim>
                                    <p:anim calcmode="lin" valueType="num">
                                      <p:cBhvr>
                                        <p:cTn id="130" dur="100" accel="100000" fill="hold">
                                          <p:stCondLst>
                                            <p:cond delay="400"/>
                                          </p:stCondLst>
                                        </p:cTn>
                                        <p:tgtEl>
                                          <p:spTgt spid="26"/>
                                        </p:tgtEl>
                                        <p:attrNameLst>
                                          <p:attrName>ppt_y</p:attrName>
                                        </p:attrNameLst>
                                      </p:cBhvr>
                                      <p:tavLst>
                                        <p:tav tm="0">
                                          <p:val>
                                            <p:strVal val="#ppt_y+0.1"/>
                                          </p:val>
                                        </p:tav>
                                        <p:tav tm="100000">
                                          <p:val>
                                            <p:strVal val="#ppt_y"/>
                                          </p:val>
                                        </p:tav>
                                      </p:tavLst>
                                    </p:anim>
                                  </p:childTnLst>
                                </p:cTn>
                              </p:par>
                              <p:par>
                                <p:cTn id="131" presetID="30" presetClass="entr" presetSubtype="0"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400" decel="100000"/>
                                        <p:tgtEl>
                                          <p:spTgt spid="27"/>
                                        </p:tgtEl>
                                      </p:cBhvr>
                                    </p:animEffect>
                                    <p:anim calcmode="lin" valueType="num">
                                      <p:cBhvr>
                                        <p:cTn id="134" dur="400" decel="100000" fill="hold"/>
                                        <p:tgtEl>
                                          <p:spTgt spid="27"/>
                                        </p:tgtEl>
                                        <p:attrNameLst>
                                          <p:attrName>style.rotation</p:attrName>
                                        </p:attrNameLst>
                                      </p:cBhvr>
                                      <p:tavLst>
                                        <p:tav tm="0">
                                          <p:val>
                                            <p:fltVal val="-90"/>
                                          </p:val>
                                        </p:tav>
                                        <p:tav tm="100000">
                                          <p:val>
                                            <p:fltVal val="0"/>
                                          </p:val>
                                        </p:tav>
                                      </p:tavLst>
                                    </p:anim>
                                    <p:anim calcmode="lin" valueType="num">
                                      <p:cBhvr>
                                        <p:cTn id="135" dur="400" decel="100000" fill="hold"/>
                                        <p:tgtEl>
                                          <p:spTgt spid="27"/>
                                        </p:tgtEl>
                                        <p:attrNameLst>
                                          <p:attrName>ppt_x</p:attrName>
                                        </p:attrNameLst>
                                      </p:cBhvr>
                                      <p:tavLst>
                                        <p:tav tm="0">
                                          <p:val>
                                            <p:strVal val="#ppt_x+0.4"/>
                                          </p:val>
                                        </p:tav>
                                        <p:tav tm="100000">
                                          <p:val>
                                            <p:strVal val="#ppt_x-0.05"/>
                                          </p:val>
                                        </p:tav>
                                      </p:tavLst>
                                    </p:anim>
                                    <p:anim calcmode="lin" valueType="num">
                                      <p:cBhvr>
                                        <p:cTn id="136" dur="400" decel="100000" fill="hold"/>
                                        <p:tgtEl>
                                          <p:spTgt spid="27"/>
                                        </p:tgtEl>
                                        <p:attrNameLst>
                                          <p:attrName>ppt_y</p:attrName>
                                        </p:attrNameLst>
                                      </p:cBhvr>
                                      <p:tavLst>
                                        <p:tav tm="0">
                                          <p:val>
                                            <p:strVal val="#ppt_y-0.4"/>
                                          </p:val>
                                        </p:tav>
                                        <p:tav tm="100000">
                                          <p:val>
                                            <p:strVal val="#ppt_y+0.1"/>
                                          </p:val>
                                        </p:tav>
                                      </p:tavLst>
                                    </p:anim>
                                    <p:anim calcmode="lin" valueType="num">
                                      <p:cBhvr>
                                        <p:cTn id="137" dur="100" accel="100000" fill="hold">
                                          <p:stCondLst>
                                            <p:cond delay="400"/>
                                          </p:stCondLst>
                                        </p:cTn>
                                        <p:tgtEl>
                                          <p:spTgt spid="27"/>
                                        </p:tgtEl>
                                        <p:attrNameLst>
                                          <p:attrName>ppt_x</p:attrName>
                                        </p:attrNameLst>
                                      </p:cBhvr>
                                      <p:tavLst>
                                        <p:tav tm="0">
                                          <p:val>
                                            <p:strVal val="#ppt_x-0.05"/>
                                          </p:val>
                                        </p:tav>
                                        <p:tav tm="100000">
                                          <p:val>
                                            <p:strVal val="#ppt_x"/>
                                          </p:val>
                                        </p:tav>
                                      </p:tavLst>
                                    </p:anim>
                                    <p:anim calcmode="lin" valueType="num">
                                      <p:cBhvr>
                                        <p:cTn id="138" dur="100" accel="100000" fill="hold">
                                          <p:stCondLst>
                                            <p:cond delay="400"/>
                                          </p:stCondLst>
                                        </p:cTn>
                                        <p:tgtEl>
                                          <p:spTgt spid="27"/>
                                        </p:tgtEl>
                                        <p:attrNameLst>
                                          <p:attrName>ppt_y</p:attrName>
                                        </p:attrNameLst>
                                      </p:cBhvr>
                                      <p:tavLst>
                                        <p:tav tm="0">
                                          <p:val>
                                            <p:strVal val="#ppt_y+0.1"/>
                                          </p:val>
                                        </p:tav>
                                        <p:tav tm="100000">
                                          <p:val>
                                            <p:strVal val="#ppt_y"/>
                                          </p:val>
                                        </p:tav>
                                      </p:tavLst>
                                    </p:anim>
                                  </p:childTnLst>
                                </p:cTn>
                              </p:par>
                              <p:par>
                                <p:cTn id="139" presetID="30" presetClass="entr" presetSubtype="0" fill="hold" grpId="0" nodeType="with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fade">
                                      <p:cBhvr>
                                        <p:cTn id="141" dur="400" decel="100000"/>
                                        <p:tgtEl>
                                          <p:spTgt spid="28"/>
                                        </p:tgtEl>
                                      </p:cBhvr>
                                    </p:animEffect>
                                    <p:anim calcmode="lin" valueType="num">
                                      <p:cBhvr>
                                        <p:cTn id="142" dur="400" decel="100000" fill="hold"/>
                                        <p:tgtEl>
                                          <p:spTgt spid="28"/>
                                        </p:tgtEl>
                                        <p:attrNameLst>
                                          <p:attrName>style.rotation</p:attrName>
                                        </p:attrNameLst>
                                      </p:cBhvr>
                                      <p:tavLst>
                                        <p:tav tm="0">
                                          <p:val>
                                            <p:fltVal val="-90"/>
                                          </p:val>
                                        </p:tav>
                                        <p:tav tm="100000">
                                          <p:val>
                                            <p:fltVal val="0"/>
                                          </p:val>
                                        </p:tav>
                                      </p:tavLst>
                                    </p:anim>
                                    <p:anim calcmode="lin" valueType="num">
                                      <p:cBhvr>
                                        <p:cTn id="143" dur="400" decel="100000" fill="hold"/>
                                        <p:tgtEl>
                                          <p:spTgt spid="28"/>
                                        </p:tgtEl>
                                        <p:attrNameLst>
                                          <p:attrName>ppt_x</p:attrName>
                                        </p:attrNameLst>
                                      </p:cBhvr>
                                      <p:tavLst>
                                        <p:tav tm="0">
                                          <p:val>
                                            <p:strVal val="#ppt_x+0.4"/>
                                          </p:val>
                                        </p:tav>
                                        <p:tav tm="100000">
                                          <p:val>
                                            <p:strVal val="#ppt_x-0.05"/>
                                          </p:val>
                                        </p:tav>
                                      </p:tavLst>
                                    </p:anim>
                                    <p:anim calcmode="lin" valueType="num">
                                      <p:cBhvr>
                                        <p:cTn id="144" dur="400" decel="100000" fill="hold"/>
                                        <p:tgtEl>
                                          <p:spTgt spid="28"/>
                                        </p:tgtEl>
                                        <p:attrNameLst>
                                          <p:attrName>ppt_y</p:attrName>
                                        </p:attrNameLst>
                                      </p:cBhvr>
                                      <p:tavLst>
                                        <p:tav tm="0">
                                          <p:val>
                                            <p:strVal val="#ppt_y-0.4"/>
                                          </p:val>
                                        </p:tav>
                                        <p:tav tm="100000">
                                          <p:val>
                                            <p:strVal val="#ppt_y+0.1"/>
                                          </p:val>
                                        </p:tav>
                                      </p:tavLst>
                                    </p:anim>
                                    <p:anim calcmode="lin" valueType="num">
                                      <p:cBhvr>
                                        <p:cTn id="145" dur="100" accel="100000" fill="hold">
                                          <p:stCondLst>
                                            <p:cond delay="400"/>
                                          </p:stCondLst>
                                        </p:cTn>
                                        <p:tgtEl>
                                          <p:spTgt spid="28"/>
                                        </p:tgtEl>
                                        <p:attrNameLst>
                                          <p:attrName>ppt_x</p:attrName>
                                        </p:attrNameLst>
                                      </p:cBhvr>
                                      <p:tavLst>
                                        <p:tav tm="0">
                                          <p:val>
                                            <p:strVal val="#ppt_x-0.05"/>
                                          </p:val>
                                        </p:tav>
                                        <p:tav tm="100000">
                                          <p:val>
                                            <p:strVal val="#ppt_x"/>
                                          </p:val>
                                        </p:tav>
                                      </p:tavLst>
                                    </p:anim>
                                    <p:anim calcmode="lin" valueType="num">
                                      <p:cBhvr>
                                        <p:cTn id="146" dur="100" accel="100000" fill="hold">
                                          <p:stCondLst>
                                            <p:cond delay="400"/>
                                          </p:stCondLst>
                                        </p:cTn>
                                        <p:tgtEl>
                                          <p:spTgt spid="28"/>
                                        </p:tgtEl>
                                        <p:attrNameLst>
                                          <p:attrName>ppt_y</p:attrName>
                                        </p:attrNameLst>
                                      </p:cBhvr>
                                      <p:tavLst>
                                        <p:tav tm="0">
                                          <p:val>
                                            <p:strVal val="#ppt_y+0.1"/>
                                          </p:val>
                                        </p:tav>
                                        <p:tav tm="100000">
                                          <p:val>
                                            <p:strVal val="#ppt_y"/>
                                          </p:val>
                                        </p:tav>
                                      </p:tavLst>
                                    </p:anim>
                                  </p:childTnLst>
                                </p:cTn>
                              </p:par>
                              <p:par>
                                <p:cTn id="147" presetID="30" presetClass="entr" presetSubtype="0" fill="hold" grpId="0" nodeType="withEffect">
                                  <p:stCondLst>
                                    <p:cond delay="0"/>
                                  </p:stCondLst>
                                  <p:childTnLst>
                                    <p:set>
                                      <p:cBhvr>
                                        <p:cTn id="148" dur="1" fill="hold">
                                          <p:stCondLst>
                                            <p:cond delay="0"/>
                                          </p:stCondLst>
                                        </p:cTn>
                                        <p:tgtEl>
                                          <p:spTgt spid="29"/>
                                        </p:tgtEl>
                                        <p:attrNameLst>
                                          <p:attrName>style.visibility</p:attrName>
                                        </p:attrNameLst>
                                      </p:cBhvr>
                                      <p:to>
                                        <p:strVal val="visible"/>
                                      </p:to>
                                    </p:set>
                                    <p:animEffect transition="in" filter="fade">
                                      <p:cBhvr>
                                        <p:cTn id="149" dur="400" decel="100000"/>
                                        <p:tgtEl>
                                          <p:spTgt spid="29"/>
                                        </p:tgtEl>
                                      </p:cBhvr>
                                    </p:animEffect>
                                    <p:anim calcmode="lin" valueType="num">
                                      <p:cBhvr>
                                        <p:cTn id="150" dur="400" decel="100000" fill="hold"/>
                                        <p:tgtEl>
                                          <p:spTgt spid="29"/>
                                        </p:tgtEl>
                                        <p:attrNameLst>
                                          <p:attrName>style.rotation</p:attrName>
                                        </p:attrNameLst>
                                      </p:cBhvr>
                                      <p:tavLst>
                                        <p:tav tm="0">
                                          <p:val>
                                            <p:fltVal val="-90"/>
                                          </p:val>
                                        </p:tav>
                                        <p:tav tm="100000">
                                          <p:val>
                                            <p:fltVal val="0"/>
                                          </p:val>
                                        </p:tav>
                                      </p:tavLst>
                                    </p:anim>
                                    <p:anim calcmode="lin" valueType="num">
                                      <p:cBhvr>
                                        <p:cTn id="151" dur="400" decel="100000" fill="hold"/>
                                        <p:tgtEl>
                                          <p:spTgt spid="29"/>
                                        </p:tgtEl>
                                        <p:attrNameLst>
                                          <p:attrName>ppt_x</p:attrName>
                                        </p:attrNameLst>
                                      </p:cBhvr>
                                      <p:tavLst>
                                        <p:tav tm="0">
                                          <p:val>
                                            <p:strVal val="#ppt_x+0.4"/>
                                          </p:val>
                                        </p:tav>
                                        <p:tav tm="100000">
                                          <p:val>
                                            <p:strVal val="#ppt_x-0.05"/>
                                          </p:val>
                                        </p:tav>
                                      </p:tavLst>
                                    </p:anim>
                                    <p:anim calcmode="lin" valueType="num">
                                      <p:cBhvr>
                                        <p:cTn id="152" dur="400" decel="100000" fill="hold"/>
                                        <p:tgtEl>
                                          <p:spTgt spid="29"/>
                                        </p:tgtEl>
                                        <p:attrNameLst>
                                          <p:attrName>ppt_y</p:attrName>
                                        </p:attrNameLst>
                                      </p:cBhvr>
                                      <p:tavLst>
                                        <p:tav tm="0">
                                          <p:val>
                                            <p:strVal val="#ppt_y-0.4"/>
                                          </p:val>
                                        </p:tav>
                                        <p:tav tm="100000">
                                          <p:val>
                                            <p:strVal val="#ppt_y+0.1"/>
                                          </p:val>
                                        </p:tav>
                                      </p:tavLst>
                                    </p:anim>
                                    <p:anim calcmode="lin" valueType="num">
                                      <p:cBhvr>
                                        <p:cTn id="153" dur="100" accel="100000" fill="hold">
                                          <p:stCondLst>
                                            <p:cond delay="400"/>
                                          </p:stCondLst>
                                        </p:cTn>
                                        <p:tgtEl>
                                          <p:spTgt spid="29"/>
                                        </p:tgtEl>
                                        <p:attrNameLst>
                                          <p:attrName>ppt_x</p:attrName>
                                        </p:attrNameLst>
                                      </p:cBhvr>
                                      <p:tavLst>
                                        <p:tav tm="0">
                                          <p:val>
                                            <p:strVal val="#ppt_x-0.05"/>
                                          </p:val>
                                        </p:tav>
                                        <p:tav tm="100000">
                                          <p:val>
                                            <p:strVal val="#ppt_x"/>
                                          </p:val>
                                        </p:tav>
                                      </p:tavLst>
                                    </p:anim>
                                    <p:anim calcmode="lin" valueType="num">
                                      <p:cBhvr>
                                        <p:cTn id="154" dur="100" accel="100000" fill="hold">
                                          <p:stCondLst>
                                            <p:cond delay="400"/>
                                          </p:stCondLst>
                                        </p:cTn>
                                        <p:tgtEl>
                                          <p:spTgt spid="2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p:bldP spid="401" grpId="0" animBg="1"/>
      <p:bldP spid="404" grpId="0"/>
      <p:bldP spid="407" grpId="0"/>
      <p:bldP spid="408" grpId="0"/>
      <p:bldP spid="409" grpId="0"/>
      <p:bldP spid="413" grpId="0"/>
      <p:bldP spid="415" grpId="0"/>
      <p:bldP spid="26" grpId="0" animBg="1"/>
      <p:bldP spid="27" grpId="0"/>
      <p:bldP spid="28" grpId="0"/>
      <p:bldP spid="29" grpId="0"/>
      <p:bldP spid="31" grpId="0"/>
    </p:bldLst>
  </p:timing>
</p:sld>
</file>

<file path=ppt/tags/tag1.xml><?xml version="1.0" encoding="utf-8"?>
<p:tagLst xmlns:p="http://schemas.openxmlformats.org/presentationml/2006/main">
  <p:tag name="ISLIDE.GUIDESSETTING" val="{&quot;Id&quot;:&quot;GuidesStyle_Normal&quot;,&quot;Name&quot;:&quot;GuidesStyle_Normal&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Theme">
  <a:themeElements>
    <a:clrScheme name="自定义 134">
      <a:dk1>
        <a:sysClr val="windowText" lastClr="000000"/>
      </a:dk1>
      <a:lt1>
        <a:sysClr val="window" lastClr="FFFFFF"/>
      </a:lt1>
      <a:dk2>
        <a:srgbClr val="44546A"/>
      </a:dk2>
      <a:lt2>
        <a:srgbClr val="E7E6E6"/>
      </a:lt2>
      <a:accent1>
        <a:srgbClr val="00405C"/>
      </a:accent1>
      <a:accent2>
        <a:srgbClr val="1CBAB6"/>
      </a:accent2>
      <a:accent3>
        <a:srgbClr val="A5A5A5"/>
      </a:accent3>
      <a:accent4>
        <a:srgbClr val="FFC000"/>
      </a:accent4>
      <a:accent5>
        <a:srgbClr val="5B9BD5"/>
      </a:accent5>
      <a:accent6>
        <a:srgbClr val="70AD47"/>
      </a:accent6>
      <a:hlink>
        <a:srgbClr val="0563C1"/>
      </a:hlink>
      <a:folHlink>
        <a:srgbClr val="954F72"/>
      </a:folHlink>
    </a:clrScheme>
    <a:fontScheme name="wps">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40000"/>
            <a:lumOff val="60000"/>
          </a:schemeClr>
        </a:solidFill>
        <a:ln>
          <a:noFill/>
        </a:ln>
      </a:spPr>
      <a:bodyPr wrap="square"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2924</Words>
  <Application>WPS Presentation</Application>
  <PresentationFormat>Widescreen</PresentationFormat>
  <Paragraphs>188</Paragraphs>
  <Slides>19</Slides>
  <Notes>2</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19</vt:i4>
      </vt:variant>
    </vt:vector>
  </HeadingPairs>
  <TitlesOfParts>
    <vt:vector size="44" baseType="lpstr">
      <vt:lpstr>Arial</vt:lpstr>
      <vt:lpstr>SimSun</vt:lpstr>
      <vt:lpstr>Wingdings</vt:lpstr>
      <vt:lpstr>OPPOSans R</vt:lpstr>
      <vt:lpstr>Century Gothic</vt:lpstr>
      <vt:lpstr>OPPOSans B</vt:lpstr>
      <vt:lpstr>Outfit</vt:lpstr>
      <vt:lpstr>Segoe Print</vt:lpstr>
      <vt:lpstr>Wingdings</vt:lpstr>
      <vt:lpstr>Bell MT</vt:lpstr>
      <vt:lpstr>Century</vt:lpstr>
      <vt:lpstr>Barlow</vt:lpstr>
      <vt:lpstr>Raleway ExtraBold</vt:lpstr>
      <vt:lpstr>Bebas Neue</vt:lpstr>
      <vt:lpstr>Raleway ExtraBold</vt:lpstr>
      <vt:lpstr>Wingdings 2</vt:lpstr>
      <vt:lpstr>Engravers MT</vt:lpstr>
      <vt:lpstr>Nunito</vt:lpstr>
      <vt:lpstr>Nunito</vt:lpstr>
      <vt:lpstr>Nunito</vt:lpstr>
      <vt:lpstr>Microsoft YaHei</vt:lpstr>
      <vt:lpstr>Arial Unicode MS</vt:lpstr>
      <vt:lpstr>Calibri</vt:lpstr>
      <vt:lpstr>OPPOSans 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Admin</dc:creator>
  <cp:lastModifiedBy>Soumya K C</cp:lastModifiedBy>
  <cp:revision>62</cp:revision>
  <dcterms:created xsi:type="dcterms:W3CDTF">2023-03-14T10:49:00Z</dcterms:created>
  <dcterms:modified xsi:type="dcterms:W3CDTF">2024-05-02T06:10:35Z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8ABA6CDBBE0E4E8DB63131CAAC6A15F4_13</vt:lpwstr>
  </property>
  <property fmtid="{D5CDD505-2E9C-101B-9397-08002B2CF9AE}" pid="3" name="KSOProductBuildVer">
    <vt:lpwstr>1033-12.2.0.16731</vt:lpwstr>
  </property>
</Properties>
</file>